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13"/>
  </p:notesMasterIdLst>
  <p:sldIdLst>
    <p:sldId id="256" r:id="rId4"/>
    <p:sldId id="257" r:id="rId5"/>
    <p:sldId id="258" r:id="rId6"/>
    <p:sldId id="260" r:id="rId7"/>
    <p:sldId id="261" r:id="rId8"/>
    <p:sldId id="262" r:id="rId9"/>
    <p:sldId id="263" r:id="rId10"/>
    <p:sldId id="264" r:id="rId11"/>
    <p:sldId id="265"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6"/>
  </p:normalViewPr>
  <p:slideViewPr>
    <p:cSldViewPr snapToGrid="0" snapToObjects="1">
      <p:cViewPr varScale="1">
        <p:scale>
          <a:sx n="99" d="100"/>
          <a:sy n="99" d="100"/>
        </p:scale>
        <p:origin x="346" y="58"/>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1" name="PlaceHolder 1"/>
          <p:cNvSpPr>
            <a:spLocks noGrp="1" noRot="1" noChangeAspect="1"/>
          </p:cNvSpPr>
          <p:nvPr>
            <p:ph type="sldImg"/>
          </p:nvPr>
        </p:nvSpPr>
        <p:spPr>
          <a:xfrm>
            <a:off x="533520" y="764280"/>
            <a:ext cx="6704640" cy="3771360"/>
          </a:xfrm>
          <a:prstGeom prst="rect">
            <a:avLst/>
          </a:prstGeom>
        </p:spPr>
        <p:txBody>
          <a:bodyPr lIns="0" tIns="0" rIns="0" bIns="0" anchor="ctr">
            <a:noAutofit/>
          </a:bodyPr>
          <a:lstStyle/>
          <a:p>
            <a:r>
              <a:rPr lang="en-US" sz="1400" b="0" strike="noStrike" spc="-1">
                <a:solidFill>
                  <a:srgbClr val="000000"/>
                </a:solidFill>
                <a:latin typeface="Arial"/>
              </a:rPr>
              <a:t>Click to move the slide</a:t>
            </a:r>
          </a:p>
        </p:txBody>
      </p:sp>
      <p:sp>
        <p:nvSpPr>
          <p:cNvPr id="142" name="PlaceHolder 2"/>
          <p:cNvSpPr>
            <a:spLocks noGrp="1"/>
          </p:cNvSpPr>
          <p:nvPr>
            <p:ph type="body"/>
          </p:nvPr>
        </p:nvSpPr>
        <p:spPr>
          <a:xfrm>
            <a:off x="777240" y="4777560"/>
            <a:ext cx="6217560" cy="4525920"/>
          </a:xfrm>
          <a:prstGeom prst="rect">
            <a:avLst/>
          </a:prstGeom>
        </p:spPr>
        <p:txBody>
          <a:bodyPr lIns="0" tIns="0" rIns="0" bIns="0">
            <a:noAutofit/>
          </a:bodyPr>
          <a:lstStyle/>
          <a:p>
            <a:r>
              <a:rPr lang="en-US" sz="2000" b="0" strike="noStrike" spc="-1">
                <a:latin typeface="Arial"/>
              </a:rPr>
              <a:t>Click to edit the notes format</a:t>
            </a:r>
          </a:p>
        </p:txBody>
      </p:sp>
      <p:sp>
        <p:nvSpPr>
          <p:cNvPr id="143" name="PlaceHolder 3"/>
          <p:cNvSpPr>
            <a:spLocks noGrp="1"/>
          </p:cNvSpPr>
          <p:nvPr>
            <p:ph type="hdr"/>
          </p:nvPr>
        </p:nvSpPr>
        <p:spPr>
          <a:xfrm>
            <a:off x="0" y="0"/>
            <a:ext cx="3372840" cy="502560"/>
          </a:xfrm>
          <a:prstGeom prst="rect">
            <a:avLst/>
          </a:prstGeom>
        </p:spPr>
        <p:txBody>
          <a:bodyPr lIns="0" tIns="0" rIns="0" bIns="0">
            <a:noAutofit/>
          </a:bodyPr>
          <a:lstStyle/>
          <a:p>
            <a:r>
              <a:rPr lang="en-US" sz="1400" b="0" strike="noStrike" spc="-1">
                <a:latin typeface="Times New Roman"/>
              </a:rPr>
              <a:t>&lt;header&gt;</a:t>
            </a:r>
          </a:p>
        </p:txBody>
      </p:sp>
      <p:sp>
        <p:nvSpPr>
          <p:cNvPr id="144"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en-US" sz="1400" b="0" strike="noStrike" spc="-1">
                <a:latin typeface="Times New Roman"/>
              </a:rPr>
              <a:t>&lt;date/time&gt;</a:t>
            </a:r>
          </a:p>
        </p:txBody>
      </p:sp>
      <p:sp>
        <p:nvSpPr>
          <p:cNvPr id="145" name="PlaceHolder 5"/>
          <p:cNvSpPr>
            <a:spLocks noGrp="1"/>
          </p:cNvSpPr>
          <p:nvPr>
            <p:ph type="ftr"/>
          </p:nvPr>
        </p:nvSpPr>
        <p:spPr>
          <a:xfrm>
            <a:off x="0" y="9555480"/>
            <a:ext cx="3372840" cy="502560"/>
          </a:xfrm>
          <a:prstGeom prst="rect">
            <a:avLst/>
          </a:prstGeom>
        </p:spPr>
        <p:txBody>
          <a:bodyPr lIns="0" tIns="0" rIns="0" bIns="0" anchor="b">
            <a:noAutofit/>
          </a:bodyPr>
          <a:lstStyle/>
          <a:p>
            <a:r>
              <a:rPr lang="en-US" sz="1400" b="0" strike="noStrike" spc="-1">
                <a:latin typeface="Times New Roman"/>
              </a:rPr>
              <a:t>&lt;footer&gt;</a:t>
            </a:r>
          </a:p>
        </p:txBody>
      </p:sp>
      <p:sp>
        <p:nvSpPr>
          <p:cNvPr id="146"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C371EF31-CA6B-4310-AE76-BDA9F5EEED8B}"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PlaceHolder 1"/>
          <p:cNvSpPr>
            <a:spLocks noGrp="1" noRot="1" noChangeAspect="1"/>
          </p:cNvSpPr>
          <p:nvPr>
            <p:ph type="sldImg"/>
          </p:nvPr>
        </p:nvSpPr>
        <p:spPr>
          <a:xfrm>
            <a:off x="685800" y="1143000"/>
            <a:ext cx="5486040" cy="3085920"/>
          </a:xfrm>
          <a:prstGeom prst="rect">
            <a:avLst/>
          </a:prstGeom>
        </p:spPr>
      </p:sp>
      <p:sp>
        <p:nvSpPr>
          <p:cNvPr id="180" name="PlaceHolder 2"/>
          <p:cNvSpPr>
            <a:spLocks noGrp="1"/>
          </p:cNvSpPr>
          <p:nvPr>
            <p:ph type="body"/>
          </p:nvPr>
        </p:nvSpPr>
        <p:spPr>
          <a:xfrm>
            <a:off x="685800" y="4400640"/>
            <a:ext cx="5486040" cy="3600000"/>
          </a:xfrm>
          <a:prstGeom prst="rect">
            <a:avLst/>
          </a:prstGeom>
        </p:spPr>
        <p:txBody>
          <a:bodyPr>
            <a:noAutofit/>
          </a:bodyPr>
          <a:lstStyle/>
          <a:p>
            <a:endParaRPr lang="en-US" sz="2000" b="0" strike="noStrike" spc="-1">
              <a:latin typeface="Arial"/>
            </a:endParaRPr>
          </a:p>
        </p:txBody>
      </p:sp>
      <p:sp>
        <p:nvSpPr>
          <p:cNvPr id="181"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94386C93-9C0F-4D08-8B9B-9683AB3A3247}" type="slidenum">
              <a:rPr lang="en-US" sz="1400" b="0" strike="noStrike" spc="-1">
                <a:solidFill>
                  <a:srgbClr val="000000"/>
                </a:solidFill>
                <a:latin typeface="Arial"/>
                <a:ea typeface="Arial"/>
              </a:rPr>
              <a:t>1</a:t>
            </a:fld>
            <a:endParaRPr lang="en-US" sz="14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PlaceHolder 1"/>
          <p:cNvSpPr>
            <a:spLocks noGrp="1" noRot="1" noChangeAspect="1"/>
          </p:cNvSpPr>
          <p:nvPr>
            <p:ph type="sldImg"/>
          </p:nvPr>
        </p:nvSpPr>
        <p:spPr>
          <a:xfrm>
            <a:off x="685800" y="1143000"/>
            <a:ext cx="5486400" cy="3086100"/>
          </a:xfrm>
          <a:prstGeom prst="rect">
            <a:avLst/>
          </a:prstGeom>
        </p:spPr>
      </p:sp>
      <p:sp>
        <p:nvSpPr>
          <p:cNvPr id="183" name="PlaceHolder 2"/>
          <p:cNvSpPr>
            <a:spLocks noGrp="1"/>
          </p:cNvSpPr>
          <p:nvPr>
            <p:ph type="body"/>
          </p:nvPr>
        </p:nvSpPr>
        <p:spPr>
          <a:xfrm>
            <a:off x="685800" y="4400640"/>
            <a:ext cx="5486040" cy="3600000"/>
          </a:xfrm>
          <a:prstGeom prst="rect">
            <a:avLst/>
          </a:prstGeom>
        </p:spPr>
        <p:txBody>
          <a:bodyPr>
            <a:noAutofit/>
          </a:bodyPr>
          <a:lstStyle/>
          <a:p>
            <a:endParaRPr lang="en-US" sz="2000" b="0" strike="noStrike" spc="-1">
              <a:latin typeface="Arial"/>
            </a:endParaRPr>
          </a:p>
        </p:txBody>
      </p:sp>
      <p:sp>
        <p:nvSpPr>
          <p:cNvPr id="184"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3A5BED68-3527-496A-8DFD-2773C6D26F66}" type="slidenum">
              <a:rPr lang="en-US" sz="1400" b="0" strike="noStrike" spc="-1">
                <a:solidFill>
                  <a:srgbClr val="000000"/>
                </a:solidFill>
                <a:latin typeface="Arial"/>
                <a:ea typeface="Arial"/>
              </a:rPr>
              <a:t>2</a:t>
            </a:fld>
            <a:endParaRPr lang="en-US" sz="1400" b="0" strike="noStrike" spc="-1">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PlaceHolder 1"/>
          <p:cNvSpPr>
            <a:spLocks noGrp="1" noRot="1" noChangeAspect="1"/>
          </p:cNvSpPr>
          <p:nvPr>
            <p:ph type="sldImg"/>
          </p:nvPr>
        </p:nvSpPr>
        <p:spPr>
          <a:xfrm>
            <a:off x="685800" y="1143000"/>
            <a:ext cx="5486400" cy="3086100"/>
          </a:xfrm>
          <a:prstGeom prst="rect">
            <a:avLst/>
          </a:prstGeom>
        </p:spPr>
      </p:sp>
      <p:sp>
        <p:nvSpPr>
          <p:cNvPr id="186" name="PlaceHolder 2"/>
          <p:cNvSpPr>
            <a:spLocks noGrp="1"/>
          </p:cNvSpPr>
          <p:nvPr>
            <p:ph type="body"/>
          </p:nvPr>
        </p:nvSpPr>
        <p:spPr>
          <a:xfrm>
            <a:off x="685800" y="4400640"/>
            <a:ext cx="5486040" cy="3600000"/>
          </a:xfrm>
          <a:prstGeom prst="rect">
            <a:avLst/>
          </a:prstGeom>
        </p:spPr>
        <p:txBody>
          <a:bodyPr>
            <a:noAutofit/>
          </a:bodyPr>
          <a:lstStyle/>
          <a:p>
            <a:endParaRPr lang="en-US" sz="2000" b="0" strike="noStrike" spc="-1">
              <a:latin typeface="Arial"/>
            </a:endParaRPr>
          </a:p>
        </p:txBody>
      </p:sp>
      <p:sp>
        <p:nvSpPr>
          <p:cNvPr id="187"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7266E26F-DBCF-44E2-A7D2-0407D2BA0CCA}" type="slidenum">
              <a:rPr lang="en-US" sz="1400" b="0" strike="noStrike" spc="-1">
                <a:solidFill>
                  <a:srgbClr val="000000"/>
                </a:solidFill>
                <a:latin typeface="Arial"/>
                <a:ea typeface="Arial"/>
              </a:rPr>
              <a:t>3</a:t>
            </a:fld>
            <a:endParaRPr lang="en-US" sz="1400" b="0" strike="noStrike" spc="-1">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PlaceHolder 1"/>
          <p:cNvSpPr>
            <a:spLocks noGrp="1" noRot="1" noChangeAspect="1"/>
          </p:cNvSpPr>
          <p:nvPr>
            <p:ph type="sldImg"/>
          </p:nvPr>
        </p:nvSpPr>
        <p:spPr>
          <a:xfrm>
            <a:off x="685800" y="1143000"/>
            <a:ext cx="5486400" cy="3086100"/>
          </a:xfrm>
          <a:prstGeom prst="rect">
            <a:avLst/>
          </a:prstGeom>
        </p:spPr>
      </p:sp>
      <p:sp>
        <p:nvSpPr>
          <p:cNvPr id="192" name="PlaceHolder 2"/>
          <p:cNvSpPr>
            <a:spLocks noGrp="1"/>
          </p:cNvSpPr>
          <p:nvPr>
            <p:ph type="body"/>
          </p:nvPr>
        </p:nvSpPr>
        <p:spPr>
          <a:xfrm>
            <a:off x="685800" y="4400640"/>
            <a:ext cx="5486040" cy="3600000"/>
          </a:xfrm>
          <a:prstGeom prst="rect">
            <a:avLst/>
          </a:prstGeom>
        </p:spPr>
        <p:txBody>
          <a:bodyPr>
            <a:noAutofit/>
          </a:bodyPr>
          <a:lstStyle/>
          <a:p>
            <a:pPr>
              <a:lnSpc>
                <a:spcPct val="100000"/>
              </a:lnSpc>
            </a:pPr>
            <a:r>
              <a:rPr lang="en-US" sz="1100" b="0" strike="noStrike" spc="-1">
                <a:latin typeface="Arial"/>
              </a:rPr>
              <a:t>- Review DBSA Guidelines:</a:t>
            </a:r>
          </a:p>
          <a:p>
            <a:pPr>
              <a:lnSpc>
                <a:spcPct val="100000"/>
              </a:lnSpc>
            </a:pPr>
            <a:endParaRPr lang="en-US" sz="1100" b="0" strike="noStrike" spc="-1">
              <a:latin typeface="Arial"/>
            </a:endParaRPr>
          </a:p>
          <a:p>
            <a:pPr>
              <a:lnSpc>
                <a:spcPct val="100000"/>
              </a:lnSpc>
            </a:pPr>
            <a:r>
              <a:rPr lang="en-US" sz="1100" b="0" strike="noStrike" spc="-1">
                <a:latin typeface="Arial"/>
              </a:rPr>
              <a:t>- How have you used these?</a:t>
            </a:r>
          </a:p>
          <a:p>
            <a:pPr>
              <a:lnSpc>
                <a:spcPct val="100000"/>
              </a:lnSpc>
            </a:pPr>
            <a:r>
              <a:rPr lang="en-US" sz="1100" b="0" strike="noStrike" spc="-1">
                <a:latin typeface="Arial"/>
              </a:rPr>
              <a:t>- Use as a shield.</a:t>
            </a:r>
          </a:p>
          <a:p>
            <a:pPr>
              <a:lnSpc>
                <a:spcPct val="100000"/>
              </a:lnSpc>
            </a:pPr>
            <a:r>
              <a:rPr lang="en-US" sz="1100" b="0" strike="noStrike" spc="-1">
                <a:latin typeface="Arial"/>
              </a:rPr>
              <a:t>- Last one my favorite</a:t>
            </a:r>
          </a:p>
          <a:p>
            <a:pPr marL="457200">
              <a:lnSpc>
                <a:spcPct val="100000"/>
              </a:lnSpc>
            </a:pPr>
            <a:r>
              <a:rPr lang="en-US" sz="1100" b="0" strike="noStrike" spc="-1">
                <a:latin typeface="Arial"/>
              </a:rPr>
              <a:t>- Spread responsibility / EMPOWERMENT</a:t>
            </a:r>
          </a:p>
          <a:p>
            <a:pPr marL="457200">
              <a:lnSpc>
                <a:spcPct val="100000"/>
              </a:lnSpc>
            </a:pPr>
            <a:endParaRPr lang="en-US" sz="1100" b="0" strike="noStrike" spc="-1">
              <a:latin typeface="Arial"/>
            </a:endParaRPr>
          </a:p>
          <a:p>
            <a:pPr>
              <a:lnSpc>
                <a:spcPct val="100000"/>
              </a:lnSpc>
            </a:pPr>
            <a:r>
              <a:rPr lang="en-US" sz="1100" b="0" strike="noStrike" spc="-1">
                <a:latin typeface="Arial"/>
              </a:rPr>
              <a:t>- DEMONSTRATION TABLE!</a:t>
            </a:r>
          </a:p>
          <a:p>
            <a:pPr>
              <a:lnSpc>
                <a:spcPct val="100000"/>
              </a:lnSpc>
            </a:pPr>
            <a:endParaRPr lang="en-US" sz="1100" b="0" strike="noStrike" spc="-1">
              <a:latin typeface="Arial"/>
            </a:endParaRPr>
          </a:p>
          <a:p>
            <a:pPr>
              <a:lnSpc>
                <a:spcPct val="100000"/>
              </a:lnSpc>
            </a:pPr>
            <a:r>
              <a:rPr lang="en-US" sz="1100" b="0" strike="noStrike" spc="-1">
                <a:latin typeface="Arial"/>
              </a:rPr>
              <a:t>- Confidentiality exception: safety </a:t>
            </a:r>
          </a:p>
        </p:txBody>
      </p:sp>
      <p:sp>
        <p:nvSpPr>
          <p:cNvPr id="193"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F7A55C57-392C-4473-A319-F581D43E6874}" type="slidenum">
              <a:rPr lang="en-US" sz="1200" b="0" strike="noStrike" spc="-1">
                <a:solidFill>
                  <a:srgbClr val="000000"/>
                </a:solidFill>
                <a:latin typeface="Arial"/>
                <a:ea typeface="Arial"/>
              </a:rPr>
              <a:t>5</a:t>
            </a:fld>
            <a:endParaRPr lang="en-US" sz="1200" b="0" strike="noStrike" spc="-1">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PlaceHolder 1"/>
          <p:cNvSpPr>
            <a:spLocks noGrp="1" noRot="1" noChangeAspect="1"/>
          </p:cNvSpPr>
          <p:nvPr>
            <p:ph type="sldImg"/>
          </p:nvPr>
        </p:nvSpPr>
        <p:spPr>
          <a:xfrm>
            <a:off x="685800" y="1143000"/>
            <a:ext cx="5486400" cy="3086100"/>
          </a:xfrm>
          <a:prstGeom prst="rect">
            <a:avLst/>
          </a:prstGeom>
        </p:spPr>
      </p:sp>
      <p:sp>
        <p:nvSpPr>
          <p:cNvPr id="195" name="PlaceHolder 2"/>
          <p:cNvSpPr>
            <a:spLocks noGrp="1"/>
          </p:cNvSpPr>
          <p:nvPr>
            <p:ph type="body"/>
          </p:nvPr>
        </p:nvSpPr>
        <p:spPr>
          <a:xfrm>
            <a:off x="685800" y="4400640"/>
            <a:ext cx="5486040" cy="3600000"/>
          </a:xfrm>
          <a:prstGeom prst="rect">
            <a:avLst/>
          </a:prstGeom>
        </p:spPr>
        <p:txBody>
          <a:bodyPr>
            <a:noAutofit/>
          </a:bodyPr>
          <a:lstStyle/>
          <a:p>
            <a:pPr>
              <a:lnSpc>
                <a:spcPct val="100000"/>
              </a:lnSpc>
            </a:pPr>
            <a:r>
              <a:rPr lang="en-US" sz="1100" b="0" strike="noStrike" spc="-1">
                <a:latin typeface="Arial"/>
              </a:rPr>
              <a:t>- Review DBSA Guidelines:</a:t>
            </a:r>
          </a:p>
          <a:p>
            <a:pPr>
              <a:lnSpc>
                <a:spcPct val="100000"/>
              </a:lnSpc>
            </a:pPr>
            <a:endParaRPr lang="en-US" sz="1100" b="0" strike="noStrike" spc="-1">
              <a:latin typeface="Arial"/>
            </a:endParaRPr>
          </a:p>
          <a:p>
            <a:pPr>
              <a:lnSpc>
                <a:spcPct val="100000"/>
              </a:lnSpc>
            </a:pPr>
            <a:r>
              <a:rPr lang="en-US" sz="1100" b="0" strike="noStrike" spc="-1">
                <a:latin typeface="Arial"/>
              </a:rPr>
              <a:t>- How have you used these?</a:t>
            </a:r>
          </a:p>
          <a:p>
            <a:pPr>
              <a:lnSpc>
                <a:spcPct val="100000"/>
              </a:lnSpc>
            </a:pPr>
            <a:r>
              <a:rPr lang="en-US" sz="1100" b="0" strike="noStrike" spc="-1">
                <a:latin typeface="Arial"/>
              </a:rPr>
              <a:t>- Use as a shield.</a:t>
            </a:r>
          </a:p>
          <a:p>
            <a:pPr>
              <a:lnSpc>
                <a:spcPct val="100000"/>
              </a:lnSpc>
            </a:pPr>
            <a:r>
              <a:rPr lang="en-US" sz="1100" b="0" strike="noStrike" spc="-1">
                <a:latin typeface="Arial"/>
              </a:rPr>
              <a:t>- Last one my favorite</a:t>
            </a:r>
          </a:p>
          <a:p>
            <a:pPr marL="457200">
              <a:lnSpc>
                <a:spcPct val="100000"/>
              </a:lnSpc>
            </a:pPr>
            <a:r>
              <a:rPr lang="en-US" sz="1100" b="0" strike="noStrike" spc="-1">
                <a:latin typeface="Arial"/>
              </a:rPr>
              <a:t>- Spread responsibility / EMPOWERMENT</a:t>
            </a:r>
          </a:p>
          <a:p>
            <a:pPr marL="457200">
              <a:lnSpc>
                <a:spcPct val="100000"/>
              </a:lnSpc>
            </a:pPr>
            <a:endParaRPr lang="en-US" sz="1100" b="0" strike="noStrike" spc="-1">
              <a:latin typeface="Arial"/>
            </a:endParaRPr>
          </a:p>
          <a:p>
            <a:pPr>
              <a:lnSpc>
                <a:spcPct val="100000"/>
              </a:lnSpc>
            </a:pPr>
            <a:r>
              <a:rPr lang="en-US" sz="1100" b="0" strike="noStrike" spc="-1">
                <a:latin typeface="Arial"/>
              </a:rPr>
              <a:t>- DEMONSTRATION TABLE!</a:t>
            </a:r>
          </a:p>
          <a:p>
            <a:pPr>
              <a:lnSpc>
                <a:spcPct val="100000"/>
              </a:lnSpc>
            </a:pPr>
            <a:endParaRPr lang="en-US" sz="1100" b="0" strike="noStrike" spc="-1">
              <a:latin typeface="Arial"/>
            </a:endParaRPr>
          </a:p>
          <a:p>
            <a:pPr>
              <a:lnSpc>
                <a:spcPct val="100000"/>
              </a:lnSpc>
            </a:pPr>
            <a:r>
              <a:rPr lang="en-US" sz="1100" b="0" strike="noStrike" spc="-1">
                <a:latin typeface="Arial"/>
              </a:rPr>
              <a:t>- Confidentiality exception: safety </a:t>
            </a:r>
          </a:p>
        </p:txBody>
      </p:sp>
      <p:sp>
        <p:nvSpPr>
          <p:cNvPr id="196"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5DC5B8CC-FDDF-4957-A0AB-68F45F0020C9}" type="slidenum">
              <a:rPr lang="en-US" sz="1200" b="0" strike="noStrike" spc="-1">
                <a:solidFill>
                  <a:srgbClr val="000000"/>
                </a:solidFill>
                <a:latin typeface="Arial"/>
                <a:ea typeface="Arial"/>
              </a:rPr>
              <a:t>7</a:t>
            </a:fld>
            <a:endParaRPr lang="en-US"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33" name="PlaceHolder 2"/>
          <p:cNvSpPr>
            <a:spLocks noGrp="1"/>
          </p:cNvSpPr>
          <p:nvPr>
            <p:ph type="body"/>
          </p:nvPr>
        </p:nvSpPr>
        <p:spPr>
          <a:xfrm>
            <a:off x="628560" y="1369080"/>
            <a:ext cx="788652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4" name="PlaceHolder 3"/>
          <p:cNvSpPr>
            <a:spLocks noGrp="1"/>
          </p:cNvSpPr>
          <p:nvPr>
            <p:ph type="body"/>
          </p:nvPr>
        </p:nvSpPr>
        <p:spPr>
          <a:xfrm>
            <a:off x="628560" y="2718000"/>
            <a:ext cx="788652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36" name="PlaceHolder 2"/>
          <p:cNvSpPr>
            <a:spLocks noGrp="1"/>
          </p:cNvSpPr>
          <p:nvPr>
            <p:ph type="body"/>
          </p:nvPr>
        </p:nvSpPr>
        <p:spPr>
          <a:xfrm>
            <a:off x="62856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7" name="PlaceHolder 3"/>
          <p:cNvSpPr>
            <a:spLocks noGrp="1"/>
          </p:cNvSpPr>
          <p:nvPr>
            <p:ph type="body"/>
          </p:nvPr>
        </p:nvSpPr>
        <p:spPr>
          <a:xfrm>
            <a:off x="466992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8" name="PlaceHolder 4"/>
          <p:cNvSpPr>
            <a:spLocks noGrp="1"/>
          </p:cNvSpPr>
          <p:nvPr>
            <p:ph type="body"/>
          </p:nvPr>
        </p:nvSpPr>
        <p:spPr>
          <a:xfrm>
            <a:off x="628560" y="271800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9" name="PlaceHolder 5"/>
          <p:cNvSpPr>
            <a:spLocks noGrp="1"/>
          </p:cNvSpPr>
          <p:nvPr>
            <p:ph type="body"/>
          </p:nvPr>
        </p:nvSpPr>
        <p:spPr>
          <a:xfrm>
            <a:off x="4669920" y="271800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41" name="PlaceHolder 2"/>
          <p:cNvSpPr>
            <a:spLocks noGrp="1"/>
          </p:cNvSpPr>
          <p:nvPr>
            <p:ph type="body"/>
          </p:nvPr>
        </p:nvSpPr>
        <p:spPr>
          <a:xfrm>
            <a:off x="628560" y="136908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2" name="PlaceHolder 3"/>
          <p:cNvSpPr>
            <a:spLocks noGrp="1"/>
          </p:cNvSpPr>
          <p:nvPr>
            <p:ph type="body"/>
          </p:nvPr>
        </p:nvSpPr>
        <p:spPr>
          <a:xfrm>
            <a:off x="3295080" y="136908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3" name="PlaceHolder 4"/>
          <p:cNvSpPr>
            <a:spLocks noGrp="1"/>
          </p:cNvSpPr>
          <p:nvPr>
            <p:ph type="body"/>
          </p:nvPr>
        </p:nvSpPr>
        <p:spPr>
          <a:xfrm>
            <a:off x="5961240" y="136908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4" name="PlaceHolder 5"/>
          <p:cNvSpPr>
            <a:spLocks noGrp="1"/>
          </p:cNvSpPr>
          <p:nvPr>
            <p:ph type="body"/>
          </p:nvPr>
        </p:nvSpPr>
        <p:spPr>
          <a:xfrm>
            <a:off x="628560" y="271800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5" name="PlaceHolder 6"/>
          <p:cNvSpPr>
            <a:spLocks noGrp="1"/>
          </p:cNvSpPr>
          <p:nvPr>
            <p:ph type="body"/>
          </p:nvPr>
        </p:nvSpPr>
        <p:spPr>
          <a:xfrm>
            <a:off x="3295080" y="271800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6" name="PlaceHolder 7"/>
          <p:cNvSpPr>
            <a:spLocks noGrp="1"/>
          </p:cNvSpPr>
          <p:nvPr>
            <p:ph type="body"/>
          </p:nvPr>
        </p:nvSpPr>
        <p:spPr>
          <a:xfrm>
            <a:off x="5961240" y="271800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8"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59" name="PlaceHolder 2"/>
          <p:cNvSpPr>
            <a:spLocks noGrp="1"/>
          </p:cNvSpPr>
          <p:nvPr>
            <p:ph type="subTitle"/>
          </p:nvPr>
        </p:nvSpPr>
        <p:spPr>
          <a:xfrm>
            <a:off x="628560" y="1369080"/>
            <a:ext cx="7886520" cy="2582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61" name="PlaceHolder 2"/>
          <p:cNvSpPr>
            <a:spLocks noGrp="1"/>
          </p:cNvSpPr>
          <p:nvPr>
            <p:ph type="body"/>
          </p:nvPr>
        </p:nvSpPr>
        <p:spPr>
          <a:xfrm>
            <a:off x="628560" y="1369080"/>
            <a:ext cx="7886520" cy="258228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63" name="PlaceHolder 2"/>
          <p:cNvSpPr>
            <a:spLocks noGrp="1"/>
          </p:cNvSpPr>
          <p:nvPr>
            <p:ph type="body"/>
          </p:nvPr>
        </p:nvSpPr>
        <p:spPr>
          <a:xfrm>
            <a:off x="628560" y="1369080"/>
            <a:ext cx="3848400" cy="258228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4" name="PlaceHolder 3"/>
          <p:cNvSpPr>
            <a:spLocks noGrp="1"/>
          </p:cNvSpPr>
          <p:nvPr>
            <p:ph type="body"/>
          </p:nvPr>
        </p:nvSpPr>
        <p:spPr>
          <a:xfrm>
            <a:off x="4669920" y="1369080"/>
            <a:ext cx="3848400" cy="258228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5"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6" name="PlaceHolder 1"/>
          <p:cNvSpPr>
            <a:spLocks noGrp="1"/>
          </p:cNvSpPr>
          <p:nvPr>
            <p:ph type="subTitle"/>
          </p:nvPr>
        </p:nvSpPr>
        <p:spPr>
          <a:xfrm>
            <a:off x="628560" y="273960"/>
            <a:ext cx="7886520" cy="46087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68" name="PlaceHolder 2"/>
          <p:cNvSpPr>
            <a:spLocks noGrp="1"/>
          </p:cNvSpPr>
          <p:nvPr>
            <p:ph type="body"/>
          </p:nvPr>
        </p:nvSpPr>
        <p:spPr>
          <a:xfrm>
            <a:off x="62856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69" name="PlaceHolder 3"/>
          <p:cNvSpPr>
            <a:spLocks noGrp="1"/>
          </p:cNvSpPr>
          <p:nvPr>
            <p:ph type="body"/>
          </p:nvPr>
        </p:nvSpPr>
        <p:spPr>
          <a:xfrm>
            <a:off x="4669920" y="1369080"/>
            <a:ext cx="3848400" cy="258228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0" name="PlaceHolder 4"/>
          <p:cNvSpPr>
            <a:spLocks noGrp="1"/>
          </p:cNvSpPr>
          <p:nvPr>
            <p:ph type="body"/>
          </p:nvPr>
        </p:nvSpPr>
        <p:spPr>
          <a:xfrm>
            <a:off x="628560" y="271800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1"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2" name="PlaceHolder 2"/>
          <p:cNvSpPr>
            <a:spLocks noGrp="1"/>
          </p:cNvSpPr>
          <p:nvPr>
            <p:ph type="subTitle"/>
          </p:nvPr>
        </p:nvSpPr>
        <p:spPr>
          <a:xfrm>
            <a:off x="628560" y="1369080"/>
            <a:ext cx="7886520" cy="2582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72" name="PlaceHolder 2"/>
          <p:cNvSpPr>
            <a:spLocks noGrp="1"/>
          </p:cNvSpPr>
          <p:nvPr>
            <p:ph type="body"/>
          </p:nvPr>
        </p:nvSpPr>
        <p:spPr>
          <a:xfrm>
            <a:off x="628560" y="1369080"/>
            <a:ext cx="3848400" cy="258228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3" name="PlaceHolder 3"/>
          <p:cNvSpPr>
            <a:spLocks noGrp="1"/>
          </p:cNvSpPr>
          <p:nvPr>
            <p:ph type="body"/>
          </p:nvPr>
        </p:nvSpPr>
        <p:spPr>
          <a:xfrm>
            <a:off x="466992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4" name="PlaceHolder 4"/>
          <p:cNvSpPr>
            <a:spLocks noGrp="1"/>
          </p:cNvSpPr>
          <p:nvPr>
            <p:ph type="body"/>
          </p:nvPr>
        </p:nvSpPr>
        <p:spPr>
          <a:xfrm>
            <a:off x="4669920" y="271800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76" name="PlaceHolder 2"/>
          <p:cNvSpPr>
            <a:spLocks noGrp="1"/>
          </p:cNvSpPr>
          <p:nvPr>
            <p:ph type="body"/>
          </p:nvPr>
        </p:nvSpPr>
        <p:spPr>
          <a:xfrm>
            <a:off x="62856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7" name="PlaceHolder 3"/>
          <p:cNvSpPr>
            <a:spLocks noGrp="1"/>
          </p:cNvSpPr>
          <p:nvPr>
            <p:ph type="body"/>
          </p:nvPr>
        </p:nvSpPr>
        <p:spPr>
          <a:xfrm>
            <a:off x="466992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78" name="PlaceHolder 4"/>
          <p:cNvSpPr>
            <a:spLocks noGrp="1"/>
          </p:cNvSpPr>
          <p:nvPr>
            <p:ph type="body"/>
          </p:nvPr>
        </p:nvSpPr>
        <p:spPr>
          <a:xfrm>
            <a:off x="628560" y="2718000"/>
            <a:ext cx="788652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80" name="PlaceHolder 2"/>
          <p:cNvSpPr>
            <a:spLocks noGrp="1"/>
          </p:cNvSpPr>
          <p:nvPr>
            <p:ph type="body"/>
          </p:nvPr>
        </p:nvSpPr>
        <p:spPr>
          <a:xfrm>
            <a:off x="628560" y="1369080"/>
            <a:ext cx="788652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81" name="PlaceHolder 3"/>
          <p:cNvSpPr>
            <a:spLocks noGrp="1"/>
          </p:cNvSpPr>
          <p:nvPr>
            <p:ph type="body"/>
          </p:nvPr>
        </p:nvSpPr>
        <p:spPr>
          <a:xfrm>
            <a:off x="628560" y="2718000"/>
            <a:ext cx="788652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83" name="PlaceHolder 2"/>
          <p:cNvSpPr>
            <a:spLocks noGrp="1"/>
          </p:cNvSpPr>
          <p:nvPr>
            <p:ph type="body"/>
          </p:nvPr>
        </p:nvSpPr>
        <p:spPr>
          <a:xfrm>
            <a:off x="62856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84" name="PlaceHolder 3"/>
          <p:cNvSpPr>
            <a:spLocks noGrp="1"/>
          </p:cNvSpPr>
          <p:nvPr>
            <p:ph type="body"/>
          </p:nvPr>
        </p:nvSpPr>
        <p:spPr>
          <a:xfrm>
            <a:off x="466992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85" name="PlaceHolder 4"/>
          <p:cNvSpPr>
            <a:spLocks noGrp="1"/>
          </p:cNvSpPr>
          <p:nvPr>
            <p:ph type="body"/>
          </p:nvPr>
        </p:nvSpPr>
        <p:spPr>
          <a:xfrm>
            <a:off x="628560" y="271800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86" name="PlaceHolder 5"/>
          <p:cNvSpPr>
            <a:spLocks noGrp="1"/>
          </p:cNvSpPr>
          <p:nvPr>
            <p:ph type="body"/>
          </p:nvPr>
        </p:nvSpPr>
        <p:spPr>
          <a:xfrm>
            <a:off x="4669920" y="271800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88" name="PlaceHolder 2"/>
          <p:cNvSpPr>
            <a:spLocks noGrp="1"/>
          </p:cNvSpPr>
          <p:nvPr>
            <p:ph type="body"/>
          </p:nvPr>
        </p:nvSpPr>
        <p:spPr>
          <a:xfrm>
            <a:off x="628560" y="136908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89" name="PlaceHolder 3"/>
          <p:cNvSpPr>
            <a:spLocks noGrp="1"/>
          </p:cNvSpPr>
          <p:nvPr>
            <p:ph type="body"/>
          </p:nvPr>
        </p:nvSpPr>
        <p:spPr>
          <a:xfrm>
            <a:off x="3295080" y="136908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90" name="PlaceHolder 4"/>
          <p:cNvSpPr>
            <a:spLocks noGrp="1"/>
          </p:cNvSpPr>
          <p:nvPr>
            <p:ph type="body"/>
          </p:nvPr>
        </p:nvSpPr>
        <p:spPr>
          <a:xfrm>
            <a:off x="5961240" y="136908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91" name="PlaceHolder 5"/>
          <p:cNvSpPr>
            <a:spLocks noGrp="1"/>
          </p:cNvSpPr>
          <p:nvPr>
            <p:ph type="body"/>
          </p:nvPr>
        </p:nvSpPr>
        <p:spPr>
          <a:xfrm>
            <a:off x="628560" y="271800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92" name="PlaceHolder 6"/>
          <p:cNvSpPr>
            <a:spLocks noGrp="1"/>
          </p:cNvSpPr>
          <p:nvPr>
            <p:ph type="body"/>
          </p:nvPr>
        </p:nvSpPr>
        <p:spPr>
          <a:xfrm>
            <a:off x="3295080" y="271800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93" name="PlaceHolder 7"/>
          <p:cNvSpPr>
            <a:spLocks noGrp="1"/>
          </p:cNvSpPr>
          <p:nvPr>
            <p:ph type="body"/>
          </p:nvPr>
        </p:nvSpPr>
        <p:spPr>
          <a:xfrm>
            <a:off x="5961240" y="271800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5"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06" name="PlaceHolder 2"/>
          <p:cNvSpPr>
            <a:spLocks noGrp="1"/>
          </p:cNvSpPr>
          <p:nvPr>
            <p:ph type="subTitle"/>
          </p:nvPr>
        </p:nvSpPr>
        <p:spPr>
          <a:xfrm>
            <a:off x="628560" y="1369080"/>
            <a:ext cx="7886520" cy="2582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08" name="PlaceHolder 2"/>
          <p:cNvSpPr>
            <a:spLocks noGrp="1"/>
          </p:cNvSpPr>
          <p:nvPr>
            <p:ph type="body"/>
          </p:nvPr>
        </p:nvSpPr>
        <p:spPr>
          <a:xfrm>
            <a:off x="628560" y="1369080"/>
            <a:ext cx="7886520" cy="258228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10" name="PlaceHolder 2"/>
          <p:cNvSpPr>
            <a:spLocks noGrp="1"/>
          </p:cNvSpPr>
          <p:nvPr>
            <p:ph type="body"/>
          </p:nvPr>
        </p:nvSpPr>
        <p:spPr>
          <a:xfrm>
            <a:off x="628560" y="1369080"/>
            <a:ext cx="3848400" cy="258228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1" name="PlaceHolder 3"/>
          <p:cNvSpPr>
            <a:spLocks noGrp="1"/>
          </p:cNvSpPr>
          <p:nvPr>
            <p:ph type="body"/>
          </p:nvPr>
        </p:nvSpPr>
        <p:spPr>
          <a:xfrm>
            <a:off x="4669920" y="1369080"/>
            <a:ext cx="3848400" cy="258228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2"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4" name="PlaceHolder 2"/>
          <p:cNvSpPr>
            <a:spLocks noGrp="1"/>
          </p:cNvSpPr>
          <p:nvPr>
            <p:ph type="body"/>
          </p:nvPr>
        </p:nvSpPr>
        <p:spPr>
          <a:xfrm>
            <a:off x="628560" y="1369080"/>
            <a:ext cx="7886520" cy="258228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3" name="PlaceHolder 1"/>
          <p:cNvSpPr>
            <a:spLocks noGrp="1"/>
          </p:cNvSpPr>
          <p:nvPr>
            <p:ph type="subTitle"/>
          </p:nvPr>
        </p:nvSpPr>
        <p:spPr>
          <a:xfrm>
            <a:off x="628560" y="273960"/>
            <a:ext cx="7886520" cy="46087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15" name="PlaceHolder 2"/>
          <p:cNvSpPr>
            <a:spLocks noGrp="1"/>
          </p:cNvSpPr>
          <p:nvPr>
            <p:ph type="body"/>
          </p:nvPr>
        </p:nvSpPr>
        <p:spPr>
          <a:xfrm>
            <a:off x="62856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6" name="PlaceHolder 3"/>
          <p:cNvSpPr>
            <a:spLocks noGrp="1"/>
          </p:cNvSpPr>
          <p:nvPr>
            <p:ph type="body"/>
          </p:nvPr>
        </p:nvSpPr>
        <p:spPr>
          <a:xfrm>
            <a:off x="4669920" y="1369080"/>
            <a:ext cx="3848400" cy="258228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17" name="PlaceHolder 4"/>
          <p:cNvSpPr>
            <a:spLocks noGrp="1"/>
          </p:cNvSpPr>
          <p:nvPr>
            <p:ph type="body"/>
          </p:nvPr>
        </p:nvSpPr>
        <p:spPr>
          <a:xfrm>
            <a:off x="628560" y="271800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19" name="PlaceHolder 2"/>
          <p:cNvSpPr>
            <a:spLocks noGrp="1"/>
          </p:cNvSpPr>
          <p:nvPr>
            <p:ph type="body"/>
          </p:nvPr>
        </p:nvSpPr>
        <p:spPr>
          <a:xfrm>
            <a:off x="628560" y="1369080"/>
            <a:ext cx="3848400" cy="258228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20" name="PlaceHolder 3"/>
          <p:cNvSpPr>
            <a:spLocks noGrp="1"/>
          </p:cNvSpPr>
          <p:nvPr>
            <p:ph type="body"/>
          </p:nvPr>
        </p:nvSpPr>
        <p:spPr>
          <a:xfrm>
            <a:off x="466992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21" name="PlaceHolder 4"/>
          <p:cNvSpPr>
            <a:spLocks noGrp="1"/>
          </p:cNvSpPr>
          <p:nvPr>
            <p:ph type="body"/>
          </p:nvPr>
        </p:nvSpPr>
        <p:spPr>
          <a:xfrm>
            <a:off x="4669920" y="271800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23" name="PlaceHolder 2"/>
          <p:cNvSpPr>
            <a:spLocks noGrp="1"/>
          </p:cNvSpPr>
          <p:nvPr>
            <p:ph type="body"/>
          </p:nvPr>
        </p:nvSpPr>
        <p:spPr>
          <a:xfrm>
            <a:off x="62856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24" name="PlaceHolder 3"/>
          <p:cNvSpPr>
            <a:spLocks noGrp="1"/>
          </p:cNvSpPr>
          <p:nvPr>
            <p:ph type="body"/>
          </p:nvPr>
        </p:nvSpPr>
        <p:spPr>
          <a:xfrm>
            <a:off x="466992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25" name="PlaceHolder 4"/>
          <p:cNvSpPr>
            <a:spLocks noGrp="1"/>
          </p:cNvSpPr>
          <p:nvPr>
            <p:ph type="body"/>
          </p:nvPr>
        </p:nvSpPr>
        <p:spPr>
          <a:xfrm>
            <a:off x="628560" y="2718000"/>
            <a:ext cx="788652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27" name="PlaceHolder 2"/>
          <p:cNvSpPr>
            <a:spLocks noGrp="1"/>
          </p:cNvSpPr>
          <p:nvPr>
            <p:ph type="body"/>
          </p:nvPr>
        </p:nvSpPr>
        <p:spPr>
          <a:xfrm>
            <a:off x="628560" y="1369080"/>
            <a:ext cx="788652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28" name="PlaceHolder 3"/>
          <p:cNvSpPr>
            <a:spLocks noGrp="1"/>
          </p:cNvSpPr>
          <p:nvPr>
            <p:ph type="body"/>
          </p:nvPr>
        </p:nvSpPr>
        <p:spPr>
          <a:xfrm>
            <a:off x="628560" y="2718000"/>
            <a:ext cx="788652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30" name="PlaceHolder 2"/>
          <p:cNvSpPr>
            <a:spLocks noGrp="1"/>
          </p:cNvSpPr>
          <p:nvPr>
            <p:ph type="body"/>
          </p:nvPr>
        </p:nvSpPr>
        <p:spPr>
          <a:xfrm>
            <a:off x="62856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31" name="PlaceHolder 3"/>
          <p:cNvSpPr>
            <a:spLocks noGrp="1"/>
          </p:cNvSpPr>
          <p:nvPr>
            <p:ph type="body"/>
          </p:nvPr>
        </p:nvSpPr>
        <p:spPr>
          <a:xfrm>
            <a:off x="466992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32" name="PlaceHolder 4"/>
          <p:cNvSpPr>
            <a:spLocks noGrp="1"/>
          </p:cNvSpPr>
          <p:nvPr>
            <p:ph type="body"/>
          </p:nvPr>
        </p:nvSpPr>
        <p:spPr>
          <a:xfrm>
            <a:off x="628560" y="271800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33" name="PlaceHolder 5"/>
          <p:cNvSpPr>
            <a:spLocks noGrp="1"/>
          </p:cNvSpPr>
          <p:nvPr>
            <p:ph type="body"/>
          </p:nvPr>
        </p:nvSpPr>
        <p:spPr>
          <a:xfrm>
            <a:off x="4669920" y="271800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35" name="PlaceHolder 2"/>
          <p:cNvSpPr>
            <a:spLocks noGrp="1"/>
          </p:cNvSpPr>
          <p:nvPr>
            <p:ph type="body"/>
          </p:nvPr>
        </p:nvSpPr>
        <p:spPr>
          <a:xfrm>
            <a:off x="628560" y="136908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36" name="PlaceHolder 3"/>
          <p:cNvSpPr>
            <a:spLocks noGrp="1"/>
          </p:cNvSpPr>
          <p:nvPr>
            <p:ph type="body"/>
          </p:nvPr>
        </p:nvSpPr>
        <p:spPr>
          <a:xfrm>
            <a:off x="3295080" y="136908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37" name="PlaceHolder 4"/>
          <p:cNvSpPr>
            <a:spLocks noGrp="1"/>
          </p:cNvSpPr>
          <p:nvPr>
            <p:ph type="body"/>
          </p:nvPr>
        </p:nvSpPr>
        <p:spPr>
          <a:xfrm>
            <a:off x="5961240" y="136908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38" name="PlaceHolder 5"/>
          <p:cNvSpPr>
            <a:spLocks noGrp="1"/>
          </p:cNvSpPr>
          <p:nvPr>
            <p:ph type="body"/>
          </p:nvPr>
        </p:nvSpPr>
        <p:spPr>
          <a:xfrm>
            <a:off x="628560" y="271800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39" name="PlaceHolder 6"/>
          <p:cNvSpPr>
            <a:spLocks noGrp="1"/>
          </p:cNvSpPr>
          <p:nvPr>
            <p:ph type="body"/>
          </p:nvPr>
        </p:nvSpPr>
        <p:spPr>
          <a:xfrm>
            <a:off x="3295080" y="271800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40" name="PlaceHolder 7"/>
          <p:cNvSpPr>
            <a:spLocks noGrp="1"/>
          </p:cNvSpPr>
          <p:nvPr>
            <p:ph type="body"/>
          </p:nvPr>
        </p:nvSpPr>
        <p:spPr>
          <a:xfrm>
            <a:off x="5961240" y="2718000"/>
            <a:ext cx="253908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16" name="PlaceHolder 2"/>
          <p:cNvSpPr>
            <a:spLocks noGrp="1"/>
          </p:cNvSpPr>
          <p:nvPr>
            <p:ph type="body"/>
          </p:nvPr>
        </p:nvSpPr>
        <p:spPr>
          <a:xfrm>
            <a:off x="628560" y="1369080"/>
            <a:ext cx="3848400" cy="258228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7" name="PlaceHolder 3"/>
          <p:cNvSpPr>
            <a:spLocks noGrp="1"/>
          </p:cNvSpPr>
          <p:nvPr>
            <p:ph type="body"/>
          </p:nvPr>
        </p:nvSpPr>
        <p:spPr>
          <a:xfrm>
            <a:off x="4669920" y="1369080"/>
            <a:ext cx="3848400" cy="258228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8"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9" name="PlaceHolder 1"/>
          <p:cNvSpPr>
            <a:spLocks noGrp="1"/>
          </p:cNvSpPr>
          <p:nvPr>
            <p:ph type="subTitle"/>
          </p:nvPr>
        </p:nvSpPr>
        <p:spPr>
          <a:xfrm>
            <a:off x="628560" y="273960"/>
            <a:ext cx="7886520" cy="46087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21" name="PlaceHolder 2"/>
          <p:cNvSpPr>
            <a:spLocks noGrp="1"/>
          </p:cNvSpPr>
          <p:nvPr>
            <p:ph type="body"/>
          </p:nvPr>
        </p:nvSpPr>
        <p:spPr>
          <a:xfrm>
            <a:off x="62856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2" name="PlaceHolder 3"/>
          <p:cNvSpPr>
            <a:spLocks noGrp="1"/>
          </p:cNvSpPr>
          <p:nvPr>
            <p:ph type="body"/>
          </p:nvPr>
        </p:nvSpPr>
        <p:spPr>
          <a:xfrm>
            <a:off x="4669920" y="1369080"/>
            <a:ext cx="3848400" cy="258228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3" name="PlaceHolder 4"/>
          <p:cNvSpPr>
            <a:spLocks noGrp="1"/>
          </p:cNvSpPr>
          <p:nvPr>
            <p:ph type="body"/>
          </p:nvPr>
        </p:nvSpPr>
        <p:spPr>
          <a:xfrm>
            <a:off x="628560" y="271800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25" name="PlaceHolder 2"/>
          <p:cNvSpPr>
            <a:spLocks noGrp="1"/>
          </p:cNvSpPr>
          <p:nvPr>
            <p:ph type="body"/>
          </p:nvPr>
        </p:nvSpPr>
        <p:spPr>
          <a:xfrm>
            <a:off x="628560" y="1369080"/>
            <a:ext cx="3848400" cy="258228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6" name="PlaceHolder 3"/>
          <p:cNvSpPr>
            <a:spLocks noGrp="1"/>
          </p:cNvSpPr>
          <p:nvPr>
            <p:ph type="body"/>
          </p:nvPr>
        </p:nvSpPr>
        <p:spPr>
          <a:xfrm>
            <a:off x="466992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7" name="PlaceHolder 4"/>
          <p:cNvSpPr>
            <a:spLocks noGrp="1"/>
          </p:cNvSpPr>
          <p:nvPr>
            <p:ph type="body"/>
          </p:nvPr>
        </p:nvSpPr>
        <p:spPr>
          <a:xfrm>
            <a:off x="4669920" y="271800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28560" y="273960"/>
            <a:ext cx="7886520" cy="993960"/>
          </a:xfrm>
          <a:prstGeom prst="rect">
            <a:avLst/>
          </a:prstGeom>
        </p:spPr>
        <p:txBody>
          <a:bodyPr lIns="0" tIns="0" rIns="0" bIns="0" anchor="ctr">
            <a:noAutofit/>
          </a:bodyPr>
          <a:lstStyle/>
          <a:p>
            <a:endParaRPr lang="en-US" sz="1400" b="0" strike="noStrike" spc="-1">
              <a:solidFill>
                <a:srgbClr val="000000"/>
              </a:solidFill>
              <a:latin typeface="Arial"/>
            </a:endParaRPr>
          </a:p>
        </p:txBody>
      </p:sp>
      <p:sp>
        <p:nvSpPr>
          <p:cNvPr id="29" name="PlaceHolder 2"/>
          <p:cNvSpPr>
            <a:spLocks noGrp="1"/>
          </p:cNvSpPr>
          <p:nvPr>
            <p:ph type="body"/>
          </p:nvPr>
        </p:nvSpPr>
        <p:spPr>
          <a:xfrm>
            <a:off x="62856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0" name="PlaceHolder 3"/>
          <p:cNvSpPr>
            <a:spLocks noGrp="1"/>
          </p:cNvSpPr>
          <p:nvPr>
            <p:ph type="body"/>
          </p:nvPr>
        </p:nvSpPr>
        <p:spPr>
          <a:xfrm>
            <a:off x="4669920" y="1369080"/>
            <a:ext cx="3848400" cy="12315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1" name="PlaceHolder 4"/>
          <p:cNvSpPr>
            <a:spLocks noGrp="1"/>
          </p:cNvSpPr>
          <p:nvPr>
            <p:ph type="body"/>
          </p:nvPr>
        </p:nvSpPr>
        <p:spPr>
          <a:xfrm>
            <a:off x="628560" y="2718000"/>
            <a:ext cx="7886520" cy="12315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CustomShape 1"/>
          <p:cNvSpPr/>
          <p:nvPr/>
        </p:nvSpPr>
        <p:spPr>
          <a:xfrm>
            <a:off x="0" y="4164480"/>
            <a:ext cx="9143640" cy="978480"/>
          </a:xfrm>
          <a:prstGeom prst="rect">
            <a:avLst/>
          </a:prstGeom>
          <a:solidFill>
            <a:srgbClr val="00A3E0"/>
          </a:solidFill>
          <a:ln>
            <a:noFill/>
          </a:ln>
        </p:spPr>
        <p:style>
          <a:lnRef idx="0">
            <a:scrgbClr r="0" g="0" b="0"/>
          </a:lnRef>
          <a:fillRef idx="0">
            <a:scrgbClr r="0" g="0" b="0"/>
          </a:fillRef>
          <a:effectRef idx="0">
            <a:scrgbClr r="0" g="0" b="0"/>
          </a:effectRef>
          <a:fontRef idx="minor"/>
        </p:style>
      </p:sp>
      <p:pic>
        <p:nvPicPr>
          <p:cNvPr id="12" name="Google Shape;57;p13"/>
          <p:cNvPicPr/>
          <p:nvPr/>
        </p:nvPicPr>
        <p:blipFill>
          <a:blip r:embed="rId14"/>
          <a:stretch/>
        </p:blipFill>
        <p:spPr>
          <a:xfrm>
            <a:off x="286920" y="4296240"/>
            <a:ext cx="989640" cy="739440"/>
          </a:xfrm>
          <a:prstGeom prst="rect">
            <a:avLst/>
          </a:prstGeom>
          <a:ln>
            <a:noFill/>
          </a:ln>
        </p:spPr>
      </p:pic>
      <p:sp>
        <p:nvSpPr>
          <p:cNvPr id="2" name="CustomShape 2"/>
          <p:cNvSpPr/>
          <p:nvPr/>
        </p:nvSpPr>
        <p:spPr>
          <a:xfrm>
            <a:off x="7236360" y="4654080"/>
            <a:ext cx="1649160" cy="276480"/>
          </a:xfrm>
          <a:prstGeom prst="rect">
            <a:avLst/>
          </a:prstGeom>
          <a:noFill/>
          <a:ln>
            <a:noFill/>
          </a:ln>
        </p:spPr>
        <p:style>
          <a:lnRef idx="0">
            <a:scrgbClr r="0" g="0" b="0"/>
          </a:lnRef>
          <a:fillRef idx="0">
            <a:scrgbClr r="0" g="0" b="0"/>
          </a:fillRef>
          <a:effectRef idx="0">
            <a:scrgbClr r="0" g="0" b="0"/>
          </a:effectRef>
          <a:fontRef idx="minor"/>
        </p:style>
        <p:txBody>
          <a:bodyPr lIns="68400" tIns="34200" rIns="68400" bIns="34200">
            <a:noAutofit/>
          </a:bodyPr>
          <a:lstStyle/>
          <a:p>
            <a:pPr>
              <a:lnSpc>
                <a:spcPct val="100000"/>
              </a:lnSpc>
            </a:pPr>
            <a:r>
              <a:rPr lang="en-US" sz="1400" b="0" strike="noStrike" spc="-1">
                <a:solidFill>
                  <a:srgbClr val="FFFFFF"/>
                </a:solidFill>
                <a:latin typeface="Calibri"/>
                <a:ea typeface="Calibri"/>
              </a:rPr>
              <a:t>www.DBSAlliance.org</a:t>
            </a:r>
            <a:endParaRPr lang="en-US" sz="1400" b="0" strike="noStrike" spc="-1">
              <a:latin typeface="Arial"/>
            </a:endParaRPr>
          </a:p>
        </p:txBody>
      </p:sp>
      <p:sp>
        <p:nvSpPr>
          <p:cNvPr id="3" name="PlaceHolder 3"/>
          <p:cNvSpPr>
            <a:spLocks noGrp="1"/>
          </p:cNvSpPr>
          <p:nvPr>
            <p:ph type="dt"/>
          </p:nvPr>
        </p:nvSpPr>
        <p:spPr>
          <a:xfrm>
            <a:off x="628560" y="4767120"/>
            <a:ext cx="2057040" cy="273600"/>
          </a:xfrm>
          <a:prstGeom prst="rect">
            <a:avLst/>
          </a:prstGeom>
        </p:spPr>
        <p:txBody>
          <a:bodyPr lIns="68400" tIns="34200" rIns="68400" bIns="34200" anchor="ctr">
            <a:noAutofit/>
          </a:bodyPr>
          <a:lstStyle/>
          <a:p>
            <a:endParaRPr lang="en-US" sz="2400" b="0" strike="noStrike" spc="-1">
              <a:latin typeface="Times New Roman"/>
            </a:endParaRPr>
          </a:p>
        </p:txBody>
      </p:sp>
      <p:sp>
        <p:nvSpPr>
          <p:cNvPr id="4" name="PlaceHolder 4"/>
          <p:cNvSpPr>
            <a:spLocks noGrp="1"/>
          </p:cNvSpPr>
          <p:nvPr>
            <p:ph type="ftr"/>
          </p:nvPr>
        </p:nvSpPr>
        <p:spPr>
          <a:xfrm>
            <a:off x="3029040" y="4767120"/>
            <a:ext cx="3085920" cy="273600"/>
          </a:xfrm>
          <a:prstGeom prst="rect">
            <a:avLst/>
          </a:prstGeom>
        </p:spPr>
        <p:txBody>
          <a:bodyPr lIns="68400" tIns="34200" rIns="68400" bIns="34200" anchor="ctr">
            <a:noAutofit/>
          </a:bodyPr>
          <a:lstStyle/>
          <a:p>
            <a:endParaRPr lang="en-US" sz="2400" b="0" strike="noStrike" spc="-1">
              <a:latin typeface="Times New Roman"/>
            </a:endParaRPr>
          </a:p>
        </p:txBody>
      </p:sp>
      <p:sp>
        <p:nvSpPr>
          <p:cNvPr id="5" name="PlaceHolder 5"/>
          <p:cNvSpPr>
            <a:spLocks noGrp="1"/>
          </p:cNvSpPr>
          <p:nvPr>
            <p:ph type="sldNum"/>
          </p:nvPr>
        </p:nvSpPr>
        <p:spPr>
          <a:xfrm>
            <a:off x="6458040" y="4767120"/>
            <a:ext cx="2057040" cy="273600"/>
          </a:xfrm>
          <a:prstGeom prst="rect">
            <a:avLst/>
          </a:prstGeom>
        </p:spPr>
        <p:txBody>
          <a:bodyPr lIns="68400" tIns="34200" rIns="68400" bIns="34200" anchor="ctr">
            <a:noAutofit/>
          </a:bodyPr>
          <a:lstStyle/>
          <a:p>
            <a:pPr algn="r">
              <a:lnSpc>
                <a:spcPct val="100000"/>
              </a:lnSpc>
            </a:pPr>
            <a:fld id="{01C91ECD-C4DA-48CD-8005-DD5E2D15B72D}" type="slidenum">
              <a:rPr lang="en-US" sz="900" b="0" strike="noStrike" spc="-1">
                <a:solidFill>
                  <a:srgbClr val="888888"/>
                </a:solidFill>
                <a:latin typeface="Calibri"/>
                <a:ea typeface="Calibri"/>
              </a:rPr>
              <a:t>‹#›</a:t>
            </a:fld>
            <a:endParaRPr lang="en-US" sz="900" b="0" strike="noStrike" spc="-1">
              <a:latin typeface="Times New Roman"/>
            </a:endParaRPr>
          </a:p>
        </p:txBody>
      </p:sp>
      <p:sp>
        <p:nvSpPr>
          <p:cNvPr id="6" name="CustomShape 6"/>
          <p:cNvSpPr/>
          <p:nvPr/>
        </p:nvSpPr>
        <p:spPr>
          <a:xfrm>
            <a:off x="0" y="4164480"/>
            <a:ext cx="9143640" cy="978480"/>
          </a:xfrm>
          <a:prstGeom prst="rect">
            <a:avLst/>
          </a:prstGeom>
          <a:solidFill>
            <a:srgbClr val="00A3E0"/>
          </a:solidFill>
          <a:ln>
            <a:noFill/>
          </a:ln>
        </p:spPr>
        <p:style>
          <a:lnRef idx="0">
            <a:scrgbClr r="0" g="0" b="0"/>
          </a:lnRef>
          <a:fillRef idx="0">
            <a:scrgbClr r="0" g="0" b="0"/>
          </a:fillRef>
          <a:effectRef idx="0">
            <a:scrgbClr r="0" g="0" b="0"/>
          </a:effectRef>
          <a:fontRef idx="minor"/>
        </p:style>
      </p:sp>
      <p:pic>
        <p:nvPicPr>
          <p:cNvPr id="7" name="Google Shape;64;p14"/>
          <p:cNvPicPr/>
          <p:nvPr/>
        </p:nvPicPr>
        <p:blipFill>
          <a:blip r:embed="rId14"/>
          <a:stretch/>
        </p:blipFill>
        <p:spPr>
          <a:xfrm>
            <a:off x="286920" y="4296240"/>
            <a:ext cx="989640" cy="739440"/>
          </a:xfrm>
          <a:prstGeom prst="rect">
            <a:avLst/>
          </a:prstGeom>
          <a:ln>
            <a:noFill/>
          </a:ln>
        </p:spPr>
      </p:pic>
      <p:sp>
        <p:nvSpPr>
          <p:cNvPr id="8" name="CustomShape 7"/>
          <p:cNvSpPr/>
          <p:nvPr/>
        </p:nvSpPr>
        <p:spPr>
          <a:xfrm>
            <a:off x="7236360" y="4654080"/>
            <a:ext cx="1649160" cy="276480"/>
          </a:xfrm>
          <a:prstGeom prst="rect">
            <a:avLst/>
          </a:prstGeom>
          <a:noFill/>
          <a:ln>
            <a:noFill/>
          </a:ln>
        </p:spPr>
        <p:style>
          <a:lnRef idx="0">
            <a:scrgbClr r="0" g="0" b="0"/>
          </a:lnRef>
          <a:fillRef idx="0">
            <a:scrgbClr r="0" g="0" b="0"/>
          </a:fillRef>
          <a:effectRef idx="0">
            <a:scrgbClr r="0" g="0" b="0"/>
          </a:effectRef>
          <a:fontRef idx="minor"/>
        </p:style>
        <p:txBody>
          <a:bodyPr lIns="68400" tIns="34200" rIns="68400" bIns="34200">
            <a:noAutofit/>
          </a:bodyPr>
          <a:lstStyle/>
          <a:p>
            <a:pPr>
              <a:lnSpc>
                <a:spcPct val="100000"/>
              </a:lnSpc>
            </a:pPr>
            <a:r>
              <a:rPr lang="en-US" sz="1400" b="0" strike="noStrike" spc="-1">
                <a:solidFill>
                  <a:srgbClr val="FFFFFF"/>
                </a:solidFill>
                <a:latin typeface="Calibri"/>
                <a:ea typeface="Calibri"/>
              </a:rPr>
              <a:t>www.DBSAlliance.org</a:t>
            </a:r>
            <a:endParaRPr lang="en-US" sz="1400" b="0" strike="noStrike" spc="-1">
              <a:latin typeface="Arial"/>
            </a:endParaRPr>
          </a:p>
        </p:txBody>
      </p:sp>
      <p:sp>
        <p:nvSpPr>
          <p:cNvPr id="9" name="PlaceHolder 8"/>
          <p:cNvSpPr>
            <a:spLocks noGrp="1"/>
          </p:cNvSpPr>
          <p:nvPr>
            <p:ph type="title"/>
          </p:nvPr>
        </p:nvSpPr>
        <p:spPr>
          <a:xfrm>
            <a:off x="457200" y="205200"/>
            <a:ext cx="8229240" cy="858600"/>
          </a:xfrm>
          <a:prstGeom prst="rect">
            <a:avLst/>
          </a:prstGeom>
        </p:spPr>
        <p:txBody>
          <a:bodyPr lIns="0" tIns="0" rIns="0" bIns="0" anchor="ctr">
            <a:noAutofit/>
          </a:bodyPr>
          <a:lstStyle/>
          <a:p>
            <a:r>
              <a:rPr lang="en-US" sz="1400" b="0" strike="noStrike" spc="-1">
                <a:solidFill>
                  <a:srgbClr val="000000"/>
                </a:solidFill>
                <a:latin typeface="Arial"/>
              </a:rPr>
              <a:t>Click to edit the title text format</a:t>
            </a:r>
          </a:p>
        </p:txBody>
      </p:sp>
      <p:sp>
        <p:nvSpPr>
          <p:cNvPr id="10" name="PlaceHolder 9"/>
          <p:cNvSpPr>
            <a:spLocks noGrp="1"/>
          </p:cNvSpPr>
          <p:nvPr>
            <p:ph type="body"/>
          </p:nvPr>
        </p:nvSpPr>
        <p:spPr>
          <a:xfrm>
            <a:off x="457200" y="1203480"/>
            <a:ext cx="8229240" cy="298296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 name="CustomShape 1"/>
          <p:cNvSpPr/>
          <p:nvPr/>
        </p:nvSpPr>
        <p:spPr>
          <a:xfrm>
            <a:off x="0" y="4164480"/>
            <a:ext cx="9143640" cy="978480"/>
          </a:xfrm>
          <a:prstGeom prst="rect">
            <a:avLst/>
          </a:prstGeom>
          <a:solidFill>
            <a:srgbClr val="00A3E0"/>
          </a:solidFill>
          <a:ln>
            <a:noFill/>
          </a:ln>
        </p:spPr>
        <p:style>
          <a:lnRef idx="0">
            <a:scrgbClr r="0" g="0" b="0"/>
          </a:lnRef>
          <a:fillRef idx="0">
            <a:scrgbClr r="0" g="0" b="0"/>
          </a:fillRef>
          <a:effectRef idx="0">
            <a:scrgbClr r="0" g="0" b="0"/>
          </a:effectRef>
          <a:fontRef idx="minor"/>
        </p:style>
      </p:sp>
      <p:pic>
        <p:nvPicPr>
          <p:cNvPr id="48" name="Google Shape;57;p13"/>
          <p:cNvPicPr/>
          <p:nvPr/>
        </p:nvPicPr>
        <p:blipFill>
          <a:blip r:embed="rId14"/>
          <a:stretch/>
        </p:blipFill>
        <p:spPr>
          <a:xfrm>
            <a:off x="286920" y="4296240"/>
            <a:ext cx="989640" cy="739440"/>
          </a:xfrm>
          <a:prstGeom prst="rect">
            <a:avLst/>
          </a:prstGeom>
          <a:ln>
            <a:noFill/>
          </a:ln>
        </p:spPr>
      </p:pic>
      <p:sp>
        <p:nvSpPr>
          <p:cNvPr id="49" name="CustomShape 2"/>
          <p:cNvSpPr/>
          <p:nvPr/>
        </p:nvSpPr>
        <p:spPr>
          <a:xfrm>
            <a:off x="7236360" y="4654080"/>
            <a:ext cx="1649160" cy="276480"/>
          </a:xfrm>
          <a:prstGeom prst="rect">
            <a:avLst/>
          </a:prstGeom>
          <a:noFill/>
          <a:ln>
            <a:noFill/>
          </a:ln>
        </p:spPr>
        <p:style>
          <a:lnRef idx="0">
            <a:scrgbClr r="0" g="0" b="0"/>
          </a:lnRef>
          <a:fillRef idx="0">
            <a:scrgbClr r="0" g="0" b="0"/>
          </a:fillRef>
          <a:effectRef idx="0">
            <a:scrgbClr r="0" g="0" b="0"/>
          </a:effectRef>
          <a:fontRef idx="minor"/>
        </p:style>
        <p:txBody>
          <a:bodyPr lIns="68400" tIns="34200" rIns="68400" bIns="34200">
            <a:noAutofit/>
          </a:bodyPr>
          <a:lstStyle/>
          <a:p>
            <a:pPr>
              <a:lnSpc>
                <a:spcPct val="100000"/>
              </a:lnSpc>
            </a:pPr>
            <a:r>
              <a:rPr lang="en-US" sz="1400" b="0" strike="noStrike" spc="-1">
                <a:solidFill>
                  <a:srgbClr val="FFFFFF"/>
                </a:solidFill>
                <a:latin typeface="Calibri"/>
                <a:ea typeface="Calibri"/>
              </a:rPr>
              <a:t>www.DBSAlliance.org</a:t>
            </a:r>
            <a:endParaRPr lang="en-US" sz="1400" b="0" strike="noStrike" spc="-1">
              <a:latin typeface="Arial"/>
            </a:endParaRPr>
          </a:p>
        </p:txBody>
      </p:sp>
      <p:sp>
        <p:nvSpPr>
          <p:cNvPr id="50" name="PlaceHolder 3"/>
          <p:cNvSpPr>
            <a:spLocks noGrp="1"/>
          </p:cNvSpPr>
          <p:nvPr>
            <p:ph type="title"/>
          </p:nvPr>
        </p:nvSpPr>
        <p:spPr>
          <a:xfrm>
            <a:off x="1143000" y="841680"/>
            <a:ext cx="6857640" cy="1790280"/>
          </a:xfrm>
          <a:prstGeom prst="rect">
            <a:avLst/>
          </a:prstGeom>
        </p:spPr>
        <p:txBody>
          <a:bodyPr lIns="68400" tIns="34200" rIns="68400" bIns="34200" anchor="b">
            <a:noAutofit/>
          </a:bodyPr>
          <a:lstStyle/>
          <a:p>
            <a:r>
              <a:rPr lang="en-US" sz="5000" b="0" strike="noStrike" spc="-1">
                <a:solidFill>
                  <a:srgbClr val="000000"/>
                </a:solidFill>
                <a:latin typeface="Arial"/>
              </a:rPr>
              <a:t>Click to edit the title text format</a:t>
            </a:r>
          </a:p>
        </p:txBody>
      </p:sp>
      <p:sp>
        <p:nvSpPr>
          <p:cNvPr id="51" name="PlaceHolder 4"/>
          <p:cNvSpPr>
            <a:spLocks noGrp="1"/>
          </p:cNvSpPr>
          <p:nvPr>
            <p:ph type="dt"/>
          </p:nvPr>
        </p:nvSpPr>
        <p:spPr>
          <a:xfrm>
            <a:off x="628560" y="4767120"/>
            <a:ext cx="2057040" cy="273600"/>
          </a:xfrm>
          <a:prstGeom prst="rect">
            <a:avLst/>
          </a:prstGeom>
        </p:spPr>
        <p:txBody>
          <a:bodyPr lIns="68400" tIns="34200" rIns="68400" bIns="34200" anchor="ctr">
            <a:noAutofit/>
          </a:bodyPr>
          <a:lstStyle/>
          <a:p>
            <a:endParaRPr lang="en-US" sz="2400" b="0" strike="noStrike" spc="-1">
              <a:latin typeface="Times New Roman"/>
            </a:endParaRPr>
          </a:p>
        </p:txBody>
      </p:sp>
      <p:sp>
        <p:nvSpPr>
          <p:cNvPr id="52" name="PlaceHolder 5"/>
          <p:cNvSpPr>
            <a:spLocks noGrp="1"/>
          </p:cNvSpPr>
          <p:nvPr>
            <p:ph type="ftr"/>
          </p:nvPr>
        </p:nvSpPr>
        <p:spPr>
          <a:xfrm>
            <a:off x="3029040" y="4767120"/>
            <a:ext cx="3085920" cy="273600"/>
          </a:xfrm>
          <a:prstGeom prst="rect">
            <a:avLst/>
          </a:prstGeom>
        </p:spPr>
        <p:txBody>
          <a:bodyPr lIns="68400" tIns="34200" rIns="68400" bIns="34200" anchor="ctr">
            <a:noAutofit/>
          </a:bodyPr>
          <a:lstStyle/>
          <a:p>
            <a:endParaRPr lang="en-US" sz="2400" b="0" strike="noStrike" spc="-1">
              <a:latin typeface="Times New Roman"/>
            </a:endParaRPr>
          </a:p>
        </p:txBody>
      </p:sp>
      <p:sp>
        <p:nvSpPr>
          <p:cNvPr id="53" name="PlaceHolder 6"/>
          <p:cNvSpPr>
            <a:spLocks noGrp="1"/>
          </p:cNvSpPr>
          <p:nvPr>
            <p:ph type="sldNum"/>
          </p:nvPr>
        </p:nvSpPr>
        <p:spPr>
          <a:xfrm>
            <a:off x="6458040" y="4767120"/>
            <a:ext cx="2057040" cy="273600"/>
          </a:xfrm>
          <a:prstGeom prst="rect">
            <a:avLst/>
          </a:prstGeom>
        </p:spPr>
        <p:txBody>
          <a:bodyPr lIns="68400" tIns="34200" rIns="68400" bIns="34200" anchor="ctr">
            <a:noAutofit/>
          </a:bodyPr>
          <a:lstStyle/>
          <a:p>
            <a:pPr algn="r">
              <a:lnSpc>
                <a:spcPct val="100000"/>
              </a:lnSpc>
            </a:pPr>
            <a:fld id="{43C863BC-E74A-43A2-9BCC-8D39D084D8DC}" type="slidenum">
              <a:rPr lang="en-US" sz="900" b="0" strike="noStrike" spc="-1">
                <a:solidFill>
                  <a:srgbClr val="888888"/>
                </a:solidFill>
                <a:latin typeface="Calibri"/>
                <a:ea typeface="Calibri"/>
              </a:rPr>
              <a:t>‹#›</a:t>
            </a:fld>
            <a:endParaRPr lang="en-US" sz="900" b="0" strike="noStrike" spc="-1">
              <a:latin typeface="Times New Roman"/>
            </a:endParaRPr>
          </a:p>
        </p:txBody>
      </p:sp>
      <p:sp>
        <p:nvSpPr>
          <p:cNvPr id="54" name="CustomShape 7"/>
          <p:cNvSpPr/>
          <p:nvPr/>
        </p:nvSpPr>
        <p:spPr>
          <a:xfrm>
            <a:off x="0" y="4164480"/>
            <a:ext cx="9143640" cy="978480"/>
          </a:xfrm>
          <a:prstGeom prst="rect">
            <a:avLst/>
          </a:prstGeom>
          <a:solidFill>
            <a:srgbClr val="00A3E0"/>
          </a:solidFill>
          <a:ln>
            <a:noFill/>
          </a:ln>
        </p:spPr>
        <p:style>
          <a:lnRef idx="0">
            <a:scrgbClr r="0" g="0" b="0"/>
          </a:lnRef>
          <a:fillRef idx="0">
            <a:scrgbClr r="0" g="0" b="0"/>
          </a:fillRef>
          <a:effectRef idx="0">
            <a:scrgbClr r="0" g="0" b="0"/>
          </a:effectRef>
          <a:fontRef idx="minor"/>
        </p:style>
      </p:sp>
      <p:pic>
        <p:nvPicPr>
          <p:cNvPr id="55" name="Google Shape;73;p15"/>
          <p:cNvPicPr/>
          <p:nvPr/>
        </p:nvPicPr>
        <p:blipFill>
          <a:blip r:embed="rId14"/>
          <a:stretch/>
        </p:blipFill>
        <p:spPr>
          <a:xfrm>
            <a:off x="286920" y="4296240"/>
            <a:ext cx="989640" cy="739440"/>
          </a:xfrm>
          <a:prstGeom prst="rect">
            <a:avLst/>
          </a:prstGeom>
          <a:ln>
            <a:noFill/>
          </a:ln>
        </p:spPr>
      </p:pic>
      <p:sp>
        <p:nvSpPr>
          <p:cNvPr id="56" name="CustomShape 8"/>
          <p:cNvSpPr/>
          <p:nvPr/>
        </p:nvSpPr>
        <p:spPr>
          <a:xfrm>
            <a:off x="7236360" y="4654080"/>
            <a:ext cx="1649160" cy="276480"/>
          </a:xfrm>
          <a:prstGeom prst="rect">
            <a:avLst/>
          </a:prstGeom>
          <a:noFill/>
          <a:ln>
            <a:noFill/>
          </a:ln>
        </p:spPr>
        <p:style>
          <a:lnRef idx="0">
            <a:scrgbClr r="0" g="0" b="0"/>
          </a:lnRef>
          <a:fillRef idx="0">
            <a:scrgbClr r="0" g="0" b="0"/>
          </a:fillRef>
          <a:effectRef idx="0">
            <a:scrgbClr r="0" g="0" b="0"/>
          </a:effectRef>
          <a:fontRef idx="minor"/>
        </p:style>
        <p:txBody>
          <a:bodyPr lIns="68400" tIns="34200" rIns="68400" bIns="34200">
            <a:noAutofit/>
          </a:bodyPr>
          <a:lstStyle/>
          <a:p>
            <a:pPr>
              <a:lnSpc>
                <a:spcPct val="100000"/>
              </a:lnSpc>
            </a:pPr>
            <a:r>
              <a:rPr lang="en-US" sz="1400" b="0" strike="noStrike" spc="-1">
                <a:solidFill>
                  <a:srgbClr val="FFFFFF"/>
                </a:solidFill>
                <a:latin typeface="Calibri"/>
                <a:ea typeface="Calibri"/>
              </a:rPr>
              <a:t>www.DBSAlliance.org</a:t>
            </a:r>
            <a:endParaRPr lang="en-US" sz="1400" b="0" strike="noStrike" spc="-1">
              <a:latin typeface="Arial"/>
            </a:endParaRPr>
          </a:p>
        </p:txBody>
      </p:sp>
      <p:sp>
        <p:nvSpPr>
          <p:cNvPr id="57" name="PlaceHolder 9"/>
          <p:cNvSpPr>
            <a:spLocks noGrp="1"/>
          </p:cNvSpPr>
          <p:nvPr>
            <p:ph type="body"/>
          </p:nvPr>
        </p:nvSpPr>
        <p:spPr>
          <a:xfrm>
            <a:off x="457200" y="1203480"/>
            <a:ext cx="8229240" cy="298296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 name="CustomShape 1"/>
          <p:cNvSpPr/>
          <p:nvPr/>
        </p:nvSpPr>
        <p:spPr>
          <a:xfrm>
            <a:off x="0" y="4164480"/>
            <a:ext cx="9143640" cy="978480"/>
          </a:xfrm>
          <a:prstGeom prst="rect">
            <a:avLst/>
          </a:prstGeom>
          <a:solidFill>
            <a:srgbClr val="00A3E0"/>
          </a:solidFill>
          <a:ln>
            <a:noFill/>
          </a:ln>
        </p:spPr>
        <p:style>
          <a:lnRef idx="0">
            <a:scrgbClr r="0" g="0" b="0"/>
          </a:lnRef>
          <a:fillRef idx="0">
            <a:scrgbClr r="0" g="0" b="0"/>
          </a:fillRef>
          <a:effectRef idx="0">
            <a:scrgbClr r="0" g="0" b="0"/>
          </a:effectRef>
          <a:fontRef idx="minor"/>
        </p:style>
      </p:sp>
      <p:pic>
        <p:nvPicPr>
          <p:cNvPr id="95" name="Google Shape;57;p13"/>
          <p:cNvPicPr/>
          <p:nvPr/>
        </p:nvPicPr>
        <p:blipFill>
          <a:blip r:embed="rId14"/>
          <a:stretch/>
        </p:blipFill>
        <p:spPr>
          <a:xfrm>
            <a:off x="286920" y="4296240"/>
            <a:ext cx="989640" cy="739440"/>
          </a:xfrm>
          <a:prstGeom prst="rect">
            <a:avLst/>
          </a:prstGeom>
          <a:ln>
            <a:noFill/>
          </a:ln>
        </p:spPr>
      </p:pic>
      <p:sp>
        <p:nvSpPr>
          <p:cNvPr id="96" name="CustomShape 2"/>
          <p:cNvSpPr/>
          <p:nvPr/>
        </p:nvSpPr>
        <p:spPr>
          <a:xfrm>
            <a:off x="7236360" y="4654080"/>
            <a:ext cx="1649160" cy="276480"/>
          </a:xfrm>
          <a:prstGeom prst="rect">
            <a:avLst/>
          </a:prstGeom>
          <a:noFill/>
          <a:ln>
            <a:noFill/>
          </a:ln>
        </p:spPr>
        <p:style>
          <a:lnRef idx="0">
            <a:scrgbClr r="0" g="0" b="0"/>
          </a:lnRef>
          <a:fillRef idx="0">
            <a:scrgbClr r="0" g="0" b="0"/>
          </a:fillRef>
          <a:effectRef idx="0">
            <a:scrgbClr r="0" g="0" b="0"/>
          </a:effectRef>
          <a:fontRef idx="minor"/>
        </p:style>
        <p:txBody>
          <a:bodyPr lIns="68400" tIns="34200" rIns="68400" bIns="34200">
            <a:noAutofit/>
          </a:bodyPr>
          <a:lstStyle/>
          <a:p>
            <a:pPr>
              <a:lnSpc>
                <a:spcPct val="100000"/>
              </a:lnSpc>
            </a:pPr>
            <a:r>
              <a:rPr lang="en-US" sz="1400" b="0" strike="noStrike" spc="-1">
                <a:solidFill>
                  <a:srgbClr val="FFFFFF"/>
                </a:solidFill>
                <a:latin typeface="Calibri"/>
                <a:ea typeface="Calibri"/>
              </a:rPr>
              <a:t>www.DBSAlliance.org</a:t>
            </a:r>
            <a:endParaRPr lang="en-US" sz="1400" b="0" strike="noStrike" spc="-1">
              <a:latin typeface="Arial"/>
            </a:endParaRPr>
          </a:p>
        </p:txBody>
      </p:sp>
      <p:sp>
        <p:nvSpPr>
          <p:cNvPr id="97" name="PlaceHolder 3"/>
          <p:cNvSpPr>
            <a:spLocks noGrp="1"/>
          </p:cNvSpPr>
          <p:nvPr>
            <p:ph type="title"/>
          </p:nvPr>
        </p:nvSpPr>
        <p:spPr>
          <a:xfrm>
            <a:off x="628560" y="273960"/>
            <a:ext cx="7886520" cy="993960"/>
          </a:xfrm>
          <a:prstGeom prst="rect">
            <a:avLst/>
          </a:prstGeom>
        </p:spPr>
        <p:txBody>
          <a:bodyPr lIns="68400" tIns="34200" rIns="68400" bIns="34200" anchor="ctr">
            <a:noAutofit/>
          </a:bodyPr>
          <a:lstStyle/>
          <a:p>
            <a:r>
              <a:rPr lang="en-US" sz="3300" b="0" strike="noStrike" spc="-1">
                <a:solidFill>
                  <a:srgbClr val="000000"/>
                </a:solidFill>
                <a:latin typeface="Arial"/>
              </a:rPr>
              <a:t>Click to edit the title text format</a:t>
            </a:r>
          </a:p>
        </p:txBody>
      </p:sp>
      <p:sp>
        <p:nvSpPr>
          <p:cNvPr id="98" name="PlaceHolder 4"/>
          <p:cNvSpPr>
            <a:spLocks noGrp="1"/>
          </p:cNvSpPr>
          <p:nvPr>
            <p:ph type="body"/>
          </p:nvPr>
        </p:nvSpPr>
        <p:spPr>
          <a:xfrm>
            <a:off x="628560" y="1369080"/>
            <a:ext cx="7886520" cy="2582280"/>
          </a:xfrm>
          <a:prstGeom prst="rect">
            <a:avLst/>
          </a:prstGeom>
        </p:spPr>
        <p:txBody>
          <a:bodyPr lIns="68400" tIns="34200" rIns="68400" bIns="34200">
            <a:noAutofit/>
          </a:bodyPr>
          <a:lstStyle/>
          <a:p>
            <a:pPr marL="432000" indent="-324000">
              <a:spcBef>
                <a:spcPts val="1417"/>
              </a:spcBef>
              <a:buClr>
                <a:srgbClr val="000000"/>
              </a:buClr>
              <a:buSzPct val="45000"/>
              <a:buFont typeface="Wingdings" charset="2"/>
              <a:buChar char=""/>
            </a:pPr>
            <a:r>
              <a:rPr lang="en-US" sz="21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1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21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21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1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1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100" b="0" strike="noStrike" spc="-1">
                <a:solidFill>
                  <a:srgbClr val="000000"/>
                </a:solidFill>
                <a:latin typeface="Arial"/>
              </a:rPr>
              <a:t>Seventh Outline Level</a:t>
            </a:r>
          </a:p>
        </p:txBody>
      </p:sp>
      <p:sp>
        <p:nvSpPr>
          <p:cNvPr id="99" name="PlaceHolder 5"/>
          <p:cNvSpPr>
            <a:spLocks noGrp="1"/>
          </p:cNvSpPr>
          <p:nvPr>
            <p:ph type="dt"/>
          </p:nvPr>
        </p:nvSpPr>
        <p:spPr>
          <a:xfrm>
            <a:off x="628560" y="4767120"/>
            <a:ext cx="2057040" cy="273600"/>
          </a:xfrm>
          <a:prstGeom prst="rect">
            <a:avLst/>
          </a:prstGeom>
        </p:spPr>
        <p:txBody>
          <a:bodyPr lIns="68400" tIns="34200" rIns="68400" bIns="34200" anchor="ctr">
            <a:noAutofit/>
          </a:bodyPr>
          <a:lstStyle/>
          <a:p>
            <a:endParaRPr lang="en-US" sz="2400" b="0" strike="noStrike" spc="-1">
              <a:latin typeface="Times New Roman"/>
            </a:endParaRPr>
          </a:p>
        </p:txBody>
      </p:sp>
      <p:sp>
        <p:nvSpPr>
          <p:cNvPr id="100" name="PlaceHolder 6"/>
          <p:cNvSpPr>
            <a:spLocks noGrp="1"/>
          </p:cNvSpPr>
          <p:nvPr>
            <p:ph type="ftr"/>
          </p:nvPr>
        </p:nvSpPr>
        <p:spPr>
          <a:xfrm>
            <a:off x="3029040" y="4767120"/>
            <a:ext cx="3085920" cy="273600"/>
          </a:xfrm>
          <a:prstGeom prst="rect">
            <a:avLst/>
          </a:prstGeom>
        </p:spPr>
        <p:txBody>
          <a:bodyPr lIns="68400" tIns="34200" rIns="68400" bIns="34200" anchor="ctr">
            <a:noAutofit/>
          </a:bodyPr>
          <a:lstStyle/>
          <a:p>
            <a:endParaRPr lang="en-US" sz="2400" b="0" strike="noStrike" spc="-1">
              <a:latin typeface="Times New Roman"/>
            </a:endParaRPr>
          </a:p>
        </p:txBody>
      </p:sp>
      <p:sp>
        <p:nvSpPr>
          <p:cNvPr id="101" name="PlaceHolder 7"/>
          <p:cNvSpPr>
            <a:spLocks noGrp="1"/>
          </p:cNvSpPr>
          <p:nvPr>
            <p:ph type="sldNum"/>
          </p:nvPr>
        </p:nvSpPr>
        <p:spPr>
          <a:xfrm>
            <a:off x="6458040" y="4767120"/>
            <a:ext cx="2057040" cy="273600"/>
          </a:xfrm>
          <a:prstGeom prst="rect">
            <a:avLst/>
          </a:prstGeom>
        </p:spPr>
        <p:txBody>
          <a:bodyPr lIns="68400" tIns="34200" rIns="68400" bIns="34200" anchor="ctr">
            <a:noAutofit/>
          </a:bodyPr>
          <a:lstStyle/>
          <a:p>
            <a:pPr algn="r">
              <a:lnSpc>
                <a:spcPct val="100000"/>
              </a:lnSpc>
            </a:pPr>
            <a:fld id="{EBEDF456-4C9F-4CEB-8788-C0D087DBC0F9}" type="slidenum">
              <a:rPr lang="en-US" sz="900" b="0" strike="noStrike" spc="-1">
                <a:solidFill>
                  <a:srgbClr val="888888"/>
                </a:solidFill>
                <a:latin typeface="Calibri"/>
                <a:ea typeface="Calibri"/>
              </a:rPr>
              <a:t>‹#›</a:t>
            </a:fld>
            <a:endParaRPr lang="en-US" sz="900" b="0" strike="noStrike" spc="-1">
              <a:latin typeface="Times New Roman"/>
            </a:endParaRPr>
          </a:p>
        </p:txBody>
      </p:sp>
      <p:sp>
        <p:nvSpPr>
          <p:cNvPr id="102" name="CustomShape 8"/>
          <p:cNvSpPr/>
          <p:nvPr/>
        </p:nvSpPr>
        <p:spPr>
          <a:xfrm>
            <a:off x="0" y="4164480"/>
            <a:ext cx="9143640" cy="978480"/>
          </a:xfrm>
          <a:prstGeom prst="rect">
            <a:avLst/>
          </a:prstGeom>
          <a:solidFill>
            <a:srgbClr val="00A3E0"/>
          </a:solidFill>
          <a:ln>
            <a:noFill/>
          </a:ln>
        </p:spPr>
        <p:style>
          <a:lnRef idx="0">
            <a:scrgbClr r="0" g="0" b="0"/>
          </a:lnRef>
          <a:fillRef idx="0">
            <a:scrgbClr r="0" g="0" b="0"/>
          </a:fillRef>
          <a:effectRef idx="0">
            <a:scrgbClr r="0" g="0" b="0"/>
          </a:effectRef>
          <a:fontRef idx="minor"/>
        </p:style>
      </p:sp>
      <p:pic>
        <p:nvPicPr>
          <p:cNvPr id="103" name="Google Shape;82;p16"/>
          <p:cNvPicPr/>
          <p:nvPr/>
        </p:nvPicPr>
        <p:blipFill>
          <a:blip r:embed="rId14"/>
          <a:stretch/>
        </p:blipFill>
        <p:spPr>
          <a:xfrm>
            <a:off x="286920" y="4296240"/>
            <a:ext cx="989640" cy="739440"/>
          </a:xfrm>
          <a:prstGeom prst="rect">
            <a:avLst/>
          </a:prstGeom>
          <a:ln>
            <a:noFill/>
          </a:ln>
        </p:spPr>
      </p:pic>
      <p:sp>
        <p:nvSpPr>
          <p:cNvPr id="104" name="CustomShape 9"/>
          <p:cNvSpPr/>
          <p:nvPr/>
        </p:nvSpPr>
        <p:spPr>
          <a:xfrm>
            <a:off x="7236360" y="4654080"/>
            <a:ext cx="1649160" cy="276480"/>
          </a:xfrm>
          <a:prstGeom prst="rect">
            <a:avLst/>
          </a:prstGeom>
          <a:noFill/>
          <a:ln>
            <a:noFill/>
          </a:ln>
        </p:spPr>
        <p:style>
          <a:lnRef idx="0">
            <a:scrgbClr r="0" g="0" b="0"/>
          </a:lnRef>
          <a:fillRef idx="0">
            <a:scrgbClr r="0" g="0" b="0"/>
          </a:fillRef>
          <a:effectRef idx="0">
            <a:scrgbClr r="0" g="0" b="0"/>
          </a:effectRef>
          <a:fontRef idx="minor"/>
        </p:style>
        <p:txBody>
          <a:bodyPr lIns="68400" tIns="34200" rIns="68400" bIns="34200">
            <a:noAutofit/>
          </a:bodyPr>
          <a:lstStyle/>
          <a:p>
            <a:pPr>
              <a:lnSpc>
                <a:spcPct val="100000"/>
              </a:lnSpc>
            </a:pPr>
            <a:r>
              <a:rPr lang="en-US" sz="1400" b="0" strike="noStrike" spc="-1">
                <a:solidFill>
                  <a:srgbClr val="FFFFFF"/>
                </a:solidFill>
                <a:latin typeface="Calibri"/>
                <a:ea typeface="Calibri"/>
              </a:rPr>
              <a:t>www.DBSAlliance.org</a:t>
            </a:r>
            <a:endParaRPr lang="en-US" sz="1400" b="0" strike="noStrike" spc="-1">
              <a:latin typeface="Arial"/>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5.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5.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Google Shape;166;p25"/>
          <p:cNvPicPr/>
          <p:nvPr/>
        </p:nvPicPr>
        <p:blipFill>
          <a:blip r:embed="rId3"/>
          <a:srcRect b="16698"/>
          <a:stretch/>
        </p:blipFill>
        <p:spPr>
          <a:xfrm>
            <a:off x="1027080" y="277560"/>
            <a:ext cx="7089120" cy="3322800"/>
          </a:xfrm>
          <a:prstGeom prst="rect">
            <a:avLst/>
          </a:prstGeom>
          <a:ln>
            <a:noFill/>
          </a:ln>
        </p:spPr>
      </p:pic>
      <p:pic>
        <p:nvPicPr>
          <p:cNvPr id="148" name="Google Shape;167;p25"/>
          <p:cNvPicPr/>
          <p:nvPr/>
        </p:nvPicPr>
        <p:blipFill>
          <a:blip r:embed="rId4"/>
          <a:stretch/>
        </p:blipFill>
        <p:spPr>
          <a:xfrm>
            <a:off x="6954480" y="4277520"/>
            <a:ext cx="2149920" cy="865440"/>
          </a:xfrm>
          <a:prstGeom prst="rect">
            <a:avLst/>
          </a:prstGeom>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extShape 1"/>
          <p:cNvSpPr txBox="1"/>
          <p:nvPr/>
        </p:nvSpPr>
        <p:spPr>
          <a:xfrm>
            <a:off x="1143000" y="841680"/>
            <a:ext cx="6857640" cy="1790280"/>
          </a:xfrm>
          <a:prstGeom prst="rect">
            <a:avLst/>
          </a:prstGeom>
          <a:noFill/>
          <a:ln>
            <a:noFill/>
          </a:ln>
        </p:spPr>
        <p:txBody>
          <a:bodyPr lIns="68400" tIns="34200" rIns="68400" bIns="34200" anchor="b">
            <a:noAutofit/>
          </a:bodyPr>
          <a:lstStyle/>
          <a:p>
            <a:pPr algn="ctr">
              <a:lnSpc>
                <a:spcPct val="90000"/>
              </a:lnSpc>
            </a:pPr>
            <a:r>
              <a:rPr lang="en-US" sz="4100" b="1" strike="noStrike" spc="-1" dirty="0">
                <a:solidFill>
                  <a:srgbClr val="00A3E0"/>
                </a:solidFill>
                <a:latin typeface="Arial"/>
                <a:ea typeface="Arial"/>
              </a:rPr>
              <a:t>DBSA Online Support Group</a:t>
            </a:r>
            <a:endParaRPr lang="en-US" sz="4100" b="0" strike="noStrike" spc="-1" dirty="0">
              <a:solidFill>
                <a:srgbClr val="000000"/>
              </a:solidFill>
              <a:latin typeface="Arial"/>
            </a:endParaRPr>
          </a:p>
        </p:txBody>
      </p:sp>
      <p:sp>
        <p:nvSpPr>
          <p:cNvPr id="150" name="TextShape 2"/>
          <p:cNvSpPr txBox="1"/>
          <p:nvPr/>
        </p:nvSpPr>
        <p:spPr>
          <a:xfrm>
            <a:off x="1143000" y="2701440"/>
            <a:ext cx="6857640" cy="1241640"/>
          </a:xfrm>
          <a:prstGeom prst="rect">
            <a:avLst/>
          </a:prstGeom>
          <a:noFill/>
          <a:ln>
            <a:noFill/>
          </a:ln>
        </p:spPr>
        <p:txBody>
          <a:bodyPr lIns="68400" tIns="34200" rIns="68400" bIns="34200">
            <a:noAutofit/>
          </a:bodyPr>
          <a:lstStyle/>
          <a:p>
            <a:pPr algn="ctr">
              <a:lnSpc>
                <a:spcPct val="90000"/>
              </a:lnSpc>
            </a:pPr>
            <a:r>
              <a:rPr lang="en-US" sz="1600" b="1" strike="noStrike" spc="-1" dirty="0">
                <a:solidFill>
                  <a:srgbClr val="595959"/>
                </a:solidFill>
                <a:latin typeface="Calibri"/>
                <a:ea typeface="Calibri"/>
              </a:rPr>
              <a:t>Today’s Facilitator:</a:t>
            </a:r>
          </a:p>
          <a:p>
            <a:pPr algn="ctr">
              <a:lnSpc>
                <a:spcPct val="90000"/>
              </a:lnSpc>
            </a:pPr>
            <a:endParaRPr lang="en-US" sz="1600" b="1" spc="-1" dirty="0">
              <a:solidFill>
                <a:srgbClr val="595959"/>
              </a:solidFill>
              <a:latin typeface="Calibri"/>
            </a:endParaRPr>
          </a:p>
          <a:p>
            <a:pPr algn="ctr">
              <a:lnSpc>
                <a:spcPct val="90000"/>
              </a:lnSpc>
            </a:pPr>
            <a:r>
              <a:rPr lang="en-US" sz="1600" strike="noStrike" spc="-1" dirty="0">
                <a:latin typeface="Arial"/>
              </a:rPr>
              <a:t>XXXXXX XXXXXXXXXXXXXX</a:t>
            </a:r>
          </a:p>
        </p:txBody>
      </p:sp>
      <p:pic>
        <p:nvPicPr>
          <p:cNvPr id="151" name="Google Shape;175;p26"/>
          <p:cNvPicPr/>
          <p:nvPr/>
        </p:nvPicPr>
        <p:blipFill>
          <a:blip r:embed="rId3"/>
          <a:stretch/>
        </p:blipFill>
        <p:spPr>
          <a:xfrm>
            <a:off x="6954480" y="4277520"/>
            <a:ext cx="2149920" cy="865440"/>
          </a:xfrm>
          <a:prstGeom prst="rect">
            <a:avLst/>
          </a:prstGeom>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TextShape 1"/>
          <p:cNvSpPr txBox="1"/>
          <p:nvPr/>
        </p:nvSpPr>
        <p:spPr>
          <a:xfrm>
            <a:off x="628560" y="273960"/>
            <a:ext cx="7886520" cy="993960"/>
          </a:xfrm>
          <a:prstGeom prst="rect">
            <a:avLst/>
          </a:prstGeom>
          <a:noFill/>
          <a:ln>
            <a:noFill/>
          </a:ln>
        </p:spPr>
        <p:txBody>
          <a:bodyPr lIns="68400" tIns="34200" rIns="68400" bIns="34200" anchor="ctr">
            <a:noAutofit/>
          </a:bodyPr>
          <a:lstStyle/>
          <a:p>
            <a:pPr>
              <a:lnSpc>
                <a:spcPct val="90000"/>
              </a:lnSpc>
            </a:pPr>
            <a:r>
              <a:rPr lang="en-US" sz="3600" b="0" strike="noStrike" spc="-1">
                <a:solidFill>
                  <a:srgbClr val="00A3E0"/>
                </a:solidFill>
                <a:latin typeface="Calibri"/>
                <a:ea typeface="Calibri"/>
              </a:rPr>
              <a:t>Meeting Overview</a:t>
            </a:r>
            <a:endParaRPr lang="en-US" sz="3600" b="0" strike="noStrike" spc="-1">
              <a:solidFill>
                <a:srgbClr val="000000"/>
              </a:solidFill>
              <a:latin typeface="Arial"/>
            </a:endParaRPr>
          </a:p>
        </p:txBody>
      </p:sp>
      <p:sp>
        <p:nvSpPr>
          <p:cNvPr id="153" name="TextShape 2"/>
          <p:cNvSpPr txBox="1"/>
          <p:nvPr/>
        </p:nvSpPr>
        <p:spPr>
          <a:xfrm>
            <a:off x="628560" y="1369080"/>
            <a:ext cx="7886520" cy="2582280"/>
          </a:xfrm>
          <a:prstGeom prst="rect">
            <a:avLst/>
          </a:prstGeom>
          <a:noFill/>
          <a:ln>
            <a:noFill/>
          </a:ln>
        </p:spPr>
        <p:txBody>
          <a:bodyPr lIns="68400" tIns="34200" rIns="68400" bIns="34200">
            <a:noAutofit/>
          </a:bodyPr>
          <a:lstStyle/>
          <a:p>
            <a:pPr marL="177840" indent="-215640">
              <a:lnSpc>
                <a:spcPct val="90000"/>
              </a:lnSpc>
              <a:buClr>
                <a:srgbClr val="595959"/>
              </a:buClr>
              <a:buFont typeface="Arial"/>
              <a:buChar char="•"/>
            </a:pPr>
            <a:r>
              <a:rPr lang="en-US" sz="1800" b="0" strike="noStrike" spc="-1" dirty="0">
                <a:solidFill>
                  <a:srgbClr val="595959"/>
                </a:solidFill>
                <a:latin typeface="Calibri"/>
                <a:ea typeface="Calibri"/>
              </a:rPr>
              <a:t>Gathering time</a:t>
            </a:r>
            <a:endParaRPr lang="en-US" sz="1800" b="0" strike="noStrike" spc="-1" dirty="0">
              <a:solidFill>
                <a:srgbClr val="000000"/>
              </a:solidFill>
              <a:latin typeface="Arial"/>
            </a:endParaRPr>
          </a:p>
          <a:p>
            <a:pPr marL="520560" lvl="1" indent="-196560">
              <a:lnSpc>
                <a:spcPct val="90000"/>
              </a:lnSpc>
              <a:spcBef>
                <a:spcPts val="400"/>
              </a:spcBef>
              <a:buClr>
                <a:srgbClr val="000000"/>
              </a:buClr>
              <a:buFont typeface="Noto Sans Symbols"/>
              <a:buChar char="✔"/>
            </a:pPr>
            <a:r>
              <a:rPr lang="en-US" sz="1400" b="0" strike="noStrike" spc="-1" dirty="0">
                <a:solidFill>
                  <a:srgbClr val="000000"/>
                </a:solidFill>
                <a:latin typeface="Calibri"/>
                <a:ea typeface="Calibri"/>
              </a:rPr>
              <a:t>Welcome and Overview</a:t>
            </a:r>
          </a:p>
          <a:p>
            <a:pPr marL="520560" lvl="1" indent="-196560">
              <a:lnSpc>
                <a:spcPct val="90000"/>
              </a:lnSpc>
              <a:spcBef>
                <a:spcPts val="400"/>
              </a:spcBef>
              <a:buClr>
                <a:srgbClr val="000000"/>
              </a:buClr>
              <a:buFont typeface="Noto Sans Symbols"/>
              <a:buChar char="✔"/>
            </a:pPr>
            <a:r>
              <a:rPr lang="en-US" sz="1400" spc="-1" dirty="0">
                <a:solidFill>
                  <a:srgbClr val="000000"/>
                </a:solidFill>
                <a:latin typeface="Calibri"/>
              </a:rPr>
              <a:t>DBSA Welcome</a:t>
            </a:r>
            <a:endParaRPr lang="en-US" sz="1400" b="0" strike="noStrike" spc="-1" dirty="0">
              <a:solidFill>
                <a:srgbClr val="000000"/>
              </a:solidFill>
              <a:latin typeface="Arial"/>
            </a:endParaRPr>
          </a:p>
          <a:p>
            <a:pPr marL="520560" lvl="1" indent="-196560">
              <a:lnSpc>
                <a:spcPct val="90000"/>
              </a:lnSpc>
              <a:spcBef>
                <a:spcPts val="400"/>
              </a:spcBef>
              <a:buClr>
                <a:srgbClr val="000000"/>
              </a:buClr>
              <a:buFont typeface="Noto Sans Symbols"/>
              <a:buChar char="✔"/>
            </a:pPr>
            <a:r>
              <a:rPr lang="en-US" sz="1400" b="0" strike="noStrike" spc="-1" dirty="0">
                <a:solidFill>
                  <a:srgbClr val="000000"/>
                </a:solidFill>
                <a:latin typeface="Calibri"/>
                <a:ea typeface="Calibri"/>
              </a:rPr>
              <a:t>Group Guidelines</a:t>
            </a:r>
            <a:endParaRPr lang="en-US" sz="1400" b="0" strike="noStrike" spc="-1" dirty="0">
              <a:solidFill>
                <a:srgbClr val="000000"/>
              </a:solidFill>
              <a:latin typeface="Arial"/>
            </a:endParaRPr>
          </a:p>
          <a:p>
            <a:pPr marL="177840" indent="-215640">
              <a:lnSpc>
                <a:spcPct val="90000"/>
              </a:lnSpc>
              <a:spcBef>
                <a:spcPts val="799"/>
              </a:spcBef>
              <a:buClr>
                <a:srgbClr val="595959"/>
              </a:buClr>
              <a:buFont typeface="Arial"/>
              <a:buChar char="•"/>
            </a:pPr>
            <a:r>
              <a:rPr lang="en-US" sz="1800" b="0" strike="noStrike" spc="-1" dirty="0">
                <a:solidFill>
                  <a:srgbClr val="595959"/>
                </a:solidFill>
                <a:latin typeface="Calibri"/>
                <a:ea typeface="Calibri"/>
              </a:rPr>
              <a:t>Check-in</a:t>
            </a:r>
            <a:endParaRPr lang="en-US" sz="1800" b="0" strike="noStrike" spc="-1" dirty="0">
              <a:solidFill>
                <a:srgbClr val="000000"/>
              </a:solidFill>
              <a:latin typeface="Arial"/>
            </a:endParaRPr>
          </a:p>
          <a:p>
            <a:pPr marL="177840" indent="-215640">
              <a:lnSpc>
                <a:spcPct val="90000"/>
              </a:lnSpc>
              <a:spcBef>
                <a:spcPts val="799"/>
              </a:spcBef>
              <a:buClr>
                <a:srgbClr val="595959"/>
              </a:buClr>
              <a:buFont typeface="Arial"/>
              <a:buChar char="•"/>
            </a:pPr>
            <a:r>
              <a:rPr lang="en-US" sz="1800" b="0" strike="noStrike" spc="-1" dirty="0">
                <a:solidFill>
                  <a:srgbClr val="595959"/>
                </a:solidFill>
                <a:latin typeface="Calibri"/>
                <a:ea typeface="Calibri"/>
              </a:rPr>
              <a:t>Sharing and Support</a:t>
            </a:r>
            <a:endParaRPr lang="en-US" sz="1800" b="0" strike="noStrike" spc="-1" dirty="0">
              <a:solidFill>
                <a:srgbClr val="000000"/>
              </a:solidFill>
              <a:latin typeface="Arial"/>
            </a:endParaRPr>
          </a:p>
          <a:p>
            <a:pPr marL="177840" indent="-215640">
              <a:lnSpc>
                <a:spcPct val="90000"/>
              </a:lnSpc>
              <a:spcBef>
                <a:spcPts val="799"/>
              </a:spcBef>
              <a:buClr>
                <a:srgbClr val="595959"/>
              </a:buClr>
              <a:buFont typeface="Arial"/>
              <a:buChar char="•"/>
            </a:pPr>
            <a:r>
              <a:rPr lang="en-US" sz="1800" b="0" strike="noStrike" spc="-1" dirty="0">
                <a:solidFill>
                  <a:srgbClr val="595959"/>
                </a:solidFill>
                <a:latin typeface="Calibri"/>
                <a:ea typeface="Calibri"/>
              </a:rPr>
              <a:t>Positive Close</a:t>
            </a:r>
            <a:endParaRPr lang="en-US" sz="1800" b="0" strike="noStrike" spc="-1" dirty="0">
              <a:solidFill>
                <a:srgbClr val="000000"/>
              </a:solidFill>
              <a:latin typeface="Arial"/>
            </a:endParaRPr>
          </a:p>
          <a:p>
            <a:pPr>
              <a:lnSpc>
                <a:spcPct val="90000"/>
              </a:lnSpc>
              <a:spcBef>
                <a:spcPts val="799"/>
              </a:spcBef>
            </a:pPr>
            <a:endParaRPr lang="en-US" sz="1800" b="0" strike="noStrike" spc="-1" dirty="0">
              <a:solidFill>
                <a:srgbClr val="000000"/>
              </a:solidFill>
              <a:latin typeface="Arial"/>
            </a:endParaRPr>
          </a:p>
        </p:txBody>
      </p:sp>
      <p:pic>
        <p:nvPicPr>
          <p:cNvPr id="154" name="Google Shape;183;p27"/>
          <p:cNvPicPr/>
          <p:nvPr/>
        </p:nvPicPr>
        <p:blipFill>
          <a:blip r:embed="rId3"/>
          <a:stretch/>
        </p:blipFill>
        <p:spPr>
          <a:xfrm>
            <a:off x="6954480" y="4277520"/>
            <a:ext cx="2149920" cy="865440"/>
          </a:xfrm>
          <a:prstGeom prst="rect">
            <a:avLst/>
          </a:prstGeom>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extShape 1"/>
          <p:cNvSpPr txBox="1"/>
          <p:nvPr/>
        </p:nvSpPr>
        <p:spPr>
          <a:xfrm>
            <a:off x="628560" y="259200"/>
            <a:ext cx="7886520" cy="993960"/>
          </a:xfrm>
          <a:prstGeom prst="rect">
            <a:avLst/>
          </a:prstGeom>
          <a:noFill/>
          <a:ln>
            <a:noFill/>
          </a:ln>
        </p:spPr>
        <p:txBody>
          <a:bodyPr lIns="68400" tIns="34200" rIns="68400" bIns="34200" anchor="ctr">
            <a:noAutofit/>
          </a:bodyPr>
          <a:lstStyle/>
          <a:p>
            <a:pPr>
              <a:lnSpc>
                <a:spcPct val="90000"/>
              </a:lnSpc>
            </a:pPr>
            <a:r>
              <a:rPr lang="en-US" sz="3600" b="0" strike="noStrike" spc="-1" dirty="0">
                <a:solidFill>
                  <a:srgbClr val="00A3E0"/>
                </a:solidFill>
                <a:latin typeface="Calibri"/>
                <a:ea typeface="Calibri"/>
              </a:rPr>
              <a:t>DBSA Welcome Statement</a:t>
            </a:r>
            <a:endParaRPr lang="en-US" sz="3600" b="0" strike="noStrike" spc="-1" dirty="0">
              <a:solidFill>
                <a:srgbClr val="000000"/>
              </a:solidFill>
              <a:latin typeface="Arial"/>
            </a:endParaRPr>
          </a:p>
        </p:txBody>
      </p:sp>
      <p:sp>
        <p:nvSpPr>
          <p:cNvPr id="159" name="TextShape 2"/>
          <p:cNvSpPr txBox="1"/>
          <p:nvPr/>
        </p:nvSpPr>
        <p:spPr>
          <a:xfrm>
            <a:off x="628560" y="1098550"/>
            <a:ext cx="7886520" cy="3102290"/>
          </a:xfrm>
          <a:prstGeom prst="rect">
            <a:avLst/>
          </a:prstGeom>
          <a:noFill/>
          <a:ln>
            <a:noFill/>
          </a:ln>
        </p:spPr>
        <p:txBody>
          <a:bodyPr lIns="68400" tIns="34200" rIns="68400" bIns="34200">
            <a:noAutofit/>
          </a:bodyPr>
          <a:lstStyle/>
          <a:p>
            <a:pPr marL="171450" marR="0" indent="-171450">
              <a:buFont typeface="Arial" panose="020B0604020202020204" pitchFamily="34" charset="0"/>
              <a:buChar char="•"/>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Welcome to our online support group! We are a support group of </a:t>
            </a:r>
            <a:r>
              <a:rPr lang="en-US" sz="1100" dirty="0">
                <a:solidFill>
                  <a:srgbClr val="000000"/>
                </a:solidFill>
                <a:latin typeface="Calibri" panose="020F0502020204030204" pitchFamily="34" charset="0"/>
                <a:ea typeface="Times New Roman" panose="02020603050405020304" pitchFamily="18" charset="0"/>
                <a:cs typeface="Calibri" panose="020F0502020204030204" pitchFamily="34" charset="0"/>
              </a:rPr>
              <a:t>DBSA (Chapter) which is  an independent affiliate of the </a:t>
            </a: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Depression and Bipolar Support Alliance. This session is led by and created for peers (individuals living with mood disorders). Our mission is to provide hope, help, support, and education to improve the lives of people who live with mood disorders.</a:t>
            </a:r>
          </a:p>
          <a:p>
            <a:pPr marR="0"/>
            <a:endPar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indent="-171450">
              <a:buFont typeface="Arial" panose="020B0604020202020204" pitchFamily="34" charset="0"/>
              <a:buChar char="•"/>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 am not here as licensed professional. DBSA believes that e</a:t>
            </a:r>
            <a:r>
              <a:rPr lang="en-US" sz="1100" dirty="0">
                <a:solidFill>
                  <a:srgbClr val="343433"/>
                </a:solidFill>
                <a:effectLst/>
                <a:latin typeface="Calibri" panose="020F0502020204030204" pitchFamily="34" charset="0"/>
                <a:ea typeface="Times New Roman" panose="02020603050405020304" pitchFamily="18" charset="0"/>
                <a:cs typeface="Calibri" panose="020F0502020204030204" pitchFamily="34" charset="0"/>
              </a:rPr>
              <a:t>ach person follows their own path to wellness; we each choose to make that journey in the company of other supportive members. </a:t>
            </a: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 role is to keep our discussion going and to help maintain a supportive and productive environment. To do that, I may occasionally ask a question or make a comment to help the flow of the conversation and move the discussion along.</a:t>
            </a:r>
            <a:endParaRPr lang="en-US" sz="1100" dirty="0">
              <a:effectLst/>
              <a:latin typeface="Calibri" panose="020F0502020204030204" pitchFamily="34" charset="0"/>
              <a:ea typeface="Times New Roman" panose="02020603050405020304" pitchFamily="18" charset="0"/>
              <a:cs typeface="Calibri" panose="020F0502020204030204" pitchFamily="34" charset="0"/>
            </a:endParaRPr>
          </a:p>
          <a:p>
            <a:pPr marL="171450" marR="0" indent="-171450">
              <a:buFont typeface="Arial" panose="020B0604020202020204" pitchFamily="34" charset="0"/>
              <a:buChar char="•"/>
            </a:pPr>
            <a:endParaRPr lang="en-US" sz="1100" dirty="0">
              <a:solidFill>
                <a:srgbClr val="343433"/>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indent="-171450">
              <a:buFont typeface="Arial" panose="020B0604020202020204" pitchFamily="34" charset="0"/>
              <a:buChar char="•"/>
            </a:pPr>
            <a:r>
              <a:rPr lang="en-US" sz="1100" dirty="0">
                <a:solidFill>
                  <a:srgbClr val="343433"/>
                </a:solidFill>
                <a:effectLst/>
                <a:latin typeface="Calibri" panose="020F0502020204030204" pitchFamily="34" charset="0"/>
                <a:ea typeface="Times New Roman" panose="02020603050405020304" pitchFamily="18" charset="0"/>
                <a:cs typeface="Calibri" panose="020F0502020204030204" pitchFamily="34" charset="0"/>
              </a:rPr>
              <a:t>Our meetings are designed to give everyone an opportunity to participate, as they are comfortable. After reading the DBSA Support Group Guidelines, we will begin the meeting with a brief check-in. After the check-in, we will have an open discussion about living with mood disorders by sharing our experiences and the strategies that improve our lives. We often end with a closing activity to help us leave committed to action. </a:t>
            </a:r>
            <a:endParaRPr lang="en-US" sz="1100" dirty="0">
              <a:effectLst/>
              <a:latin typeface="Calibri" panose="020F0502020204030204" pitchFamily="34" charset="0"/>
              <a:ea typeface="Times New Roman" panose="02020603050405020304" pitchFamily="18" charset="0"/>
              <a:cs typeface="Calibri" panose="020F0502020204030204" pitchFamily="34" charset="0"/>
            </a:endParaRPr>
          </a:p>
          <a:p>
            <a:pPr marL="171450" marR="0" indent="-171450">
              <a:buFont typeface="Arial" panose="020B0604020202020204" pitchFamily="34" charset="0"/>
              <a:buChar char="•"/>
            </a:pPr>
            <a:endParaRPr lang="en-US" sz="1100" dirty="0">
              <a:solidFill>
                <a:srgbClr val="343433"/>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indent="-171450">
              <a:buFont typeface="Arial" panose="020B0604020202020204" pitchFamily="34" charset="0"/>
              <a:buChar char="•"/>
            </a:pPr>
            <a:r>
              <a:rPr lang="en-US" sz="1100" dirty="0">
                <a:solidFill>
                  <a:srgbClr val="343433"/>
                </a:solidFill>
                <a:effectLst/>
                <a:latin typeface="Calibri" panose="020F0502020204030204" pitchFamily="34" charset="0"/>
                <a:ea typeface="Times New Roman" panose="02020603050405020304" pitchFamily="18" charset="0"/>
                <a:cs typeface="Calibri" panose="020F0502020204030204" pitchFamily="34" charset="0"/>
              </a:rPr>
              <a:t>Now let’s read the DBSA Support Group Guidelines to remind us that we are all responsible for following and committing to the group standards, which are in place to keep this group a safe place to share.  </a:t>
            </a:r>
            <a:endParaRPr lang="en-US" sz="1100" dirty="0">
              <a:effectLst/>
              <a:latin typeface="Calibri" panose="020F0502020204030204" pitchFamily="34" charset="0"/>
              <a:ea typeface="Times New Roman" panose="02020603050405020304" pitchFamily="18" charset="0"/>
              <a:cs typeface="Calibri" panose="020F0502020204030204" pitchFamily="34" charset="0"/>
            </a:endParaRPr>
          </a:p>
          <a:p>
            <a:pPr marL="171450" marR="0" indent="-171450">
              <a:buFont typeface="Arial" panose="020B0604020202020204" pitchFamily="34" charset="0"/>
              <a:buChar char="•"/>
            </a:pPr>
            <a:endParaRPr lang="en-US" sz="1100" dirty="0">
              <a:solidFill>
                <a:srgbClr val="343433"/>
              </a:solidFill>
              <a:effectLst/>
              <a:latin typeface="Calibri" panose="020F0502020204030204" pitchFamily="34" charset="0"/>
              <a:ea typeface="Times New Roman" panose="02020603050405020304" pitchFamily="18" charset="0"/>
              <a:cs typeface="Calibri" panose="020F0502020204030204" pitchFamily="34" charset="0"/>
            </a:endParaRPr>
          </a:p>
          <a:p>
            <a:pPr marL="171450" marR="0" indent="-171450">
              <a:buFont typeface="Arial" panose="020B0604020202020204" pitchFamily="34" charset="0"/>
              <a:buChar char="•"/>
            </a:pPr>
            <a:r>
              <a:rPr lang="en-US" sz="1100" dirty="0">
                <a:solidFill>
                  <a:srgbClr val="343433"/>
                </a:solidFill>
                <a:effectLst/>
                <a:latin typeface="Calibri" panose="020F0502020204030204" pitchFamily="34" charset="0"/>
                <a:ea typeface="Times New Roman" panose="02020603050405020304" pitchFamily="18" charset="0"/>
                <a:cs typeface="Calibri" panose="020F0502020204030204" pitchFamily="34" charset="0"/>
              </a:rPr>
              <a:t>Is there a volunteer to read the first guideline? </a:t>
            </a:r>
            <a:endParaRPr lang="en-US" sz="1100" dirty="0">
              <a:effectLst/>
              <a:latin typeface="Calibri" panose="020F0502020204030204" pitchFamily="34" charset="0"/>
              <a:ea typeface="Times New Roman" panose="02020603050405020304" pitchFamily="18" charset="0"/>
              <a:cs typeface="Calibri" panose="020F0502020204030204" pitchFamily="34" charset="0"/>
            </a:endParaRPr>
          </a:p>
          <a:p>
            <a:pPr marL="177840" indent="-88560">
              <a:lnSpc>
                <a:spcPct val="70000"/>
              </a:lnSpc>
              <a:spcBef>
                <a:spcPts val="799"/>
              </a:spcBef>
            </a:pPr>
            <a:endParaRPr lang="en-US" sz="1500" b="0" strike="noStrike" spc="-1" dirty="0">
              <a:solidFill>
                <a:srgbClr val="000000"/>
              </a:solidFill>
              <a:latin typeface="Arial"/>
            </a:endParaRPr>
          </a:p>
        </p:txBody>
      </p:sp>
      <p:pic>
        <p:nvPicPr>
          <p:cNvPr id="160" name="Google Shape;198;p29"/>
          <p:cNvPicPr/>
          <p:nvPr/>
        </p:nvPicPr>
        <p:blipFill>
          <a:blip r:embed="rId2"/>
          <a:stretch/>
        </p:blipFill>
        <p:spPr>
          <a:xfrm>
            <a:off x="6954480" y="4277520"/>
            <a:ext cx="2149920" cy="865440"/>
          </a:xfrm>
          <a:prstGeom prst="rect">
            <a:avLst/>
          </a:prstGeom>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extShape 1"/>
          <p:cNvSpPr txBox="1"/>
          <p:nvPr/>
        </p:nvSpPr>
        <p:spPr>
          <a:xfrm>
            <a:off x="628560" y="273960"/>
            <a:ext cx="7886520" cy="993960"/>
          </a:xfrm>
          <a:prstGeom prst="rect">
            <a:avLst/>
          </a:prstGeom>
          <a:noFill/>
          <a:ln>
            <a:noFill/>
          </a:ln>
        </p:spPr>
        <p:txBody>
          <a:bodyPr lIns="68400" tIns="34200" rIns="68400" bIns="34200" anchor="ctr">
            <a:noAutofit/>
          </a:bodyPr>
          <a:lstStyle/>
          <a:p>
            <a:pPr>
              <a:lnSpc>
                <a:spcPct val="90000"/>
              </a:lnSpc>
            </a:pPr>
            <a:r>
              <a:rPr lang="en-US" sz="3600" b="0" strike="noStrike" spc="-1">
                <a:solidFill>
                  <a:srgbClr val="00A3E0"/>
                </a:solidFill>
                <a:latin typeface="Calibri"/>
                <a:ea typeface="Calibri"/>
              </a:rPr>
              <a:t>DBSA Support Group Guidelines</a:t>
            </a:r>
            <a:endParaRPr lang="en-US" sz="3600" b="0" strike="noStrike" spc="-1">
              <a:solidFill>
                <a:srgbClr val="000000"/>
              </a:solidFill>
              <a:latin typeface="Arial"/>
            </a:endParaRPr>
          </a:p>
        </p:txBody>
      </p:sp>
      <p:sp>
        <p:nvSpPr>
          <p:cNvPr id="162" name="TextShape 2"/>
          <p:cNvSpPr txBox="1"/>
          <p:nvPr/>
        </p:nvSpPr>
        <p:spPr>
          <a:xfrm>
            <a:off x="628560" y="1203120"/>
            <a:ext cx="7886520" cy="3139200"/>
          </a:xfrm>
          <a:prstGeom prst="rect">
            <a:avLst/>
          </a:prstGeom>
          <a:noFill/>
          <a:ln>
            <a:noFill/>
          </a:ln>
        </p:spPr>
        <p:txBody>
          <a:bodyPr lIns="68400" tIns="34200" rIns="68400" bIns="34200">
            <a:noAutofit/>
          </a:bodyPr>
          <a:lstStyle/>
          <a:p>
            <a:pPr marL="177840" indent="-177480">
              <a:lnSpc>
                <a:spcPct val="70000"/>
              </a:lnSpc>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Share the air</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Everyone who wishes to share has an opportunity to do so.  No one person should monopolize group time.</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One person speaks at a time</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Each person should be allowed to speak free from interruption and side conversations.</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What is said here stays here</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This is the essential principle of confidentiality. It MUST be respected by all.</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Differences of opinion are o.k.</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We are ALL entitled to our own point of view.</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We are all equal</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We accept cultural, linguistic, sexual orientation, gender non-conformity, social and racial differences and promote their acceptance.</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Use “I” language</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Because we do not participate in discussion groups as credentialed professionals, NO ONE CAN INSTRUCT. We however can share from our own personal experiences. As an example, we cannot say – “you should do X.” We can say: “when I was faced with a similar problem, I…” Always put things in the context of our own experiences.</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It’s o.k. not to share</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People do not have to share if they do not wish to.</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It’s everyone’s responsibility to make the discussion groups a safe place to share.</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We respect confidentiality, treat each other with respect and kindness, and show compassion.</a:t>
            </a:r>
            <a:endParaRPr lang="en-US" sz="1100" b="0" strike="noStrike" spc="-1" dirty="0">
              <a:solidFill>
                <a:srgbClr val="000000"/>
              </a:solidFill>
              <a:latin typeface="Calibri" panose="020F0502020204030204" pitchFamily="34" charset="0"/>
              <a:cs typeface="Calibri" panose="020F0502020204030204" pitchFamily="34" charset="0"/>
            </a:endParaRPr>
          </a:p>
        </p:txBody>
      </p:sp>
      <p:pic>
        <p:nvPicPr>
          <p:cNvPr id="163" name="Google Shape;206;p30"/>
          <p:cNvPicPr/>
          <p:nvPr/>
        </p:nvPicPr>
        <p:blipFill>
          <a:blip r:embed="rId3"/>
          <a:stretch/>
        </p:blipFill>
        <p:spPr>
          <a:xfrm>
            <a:off x="6954480" y="4277520"/>
            <a:ext cx="2149920" cy="865440"/>
          </a:xfrm>
          <a:prstGeom prst="rect">
            <a:avLst/>
          </a:prstGeom>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TextShape 1"/>
          <p:cNvSpPr txBox="1"/>
          <p:nvPr/>
        </p:nvSpPr>
        <p:spPr>
          <a:xfrm>
            <a:off x="628560" y="273960"/>
            <a:ext cx="7886520" cy="993960"/>
          </a:xfrm>
          <a:prstGeom prst="rect">
            <a:avLst/>
          </a:prstGeom>
          <a:noFill/>
          <a:ln>
            <a:noFill/>
          </a:ln>
        </p:spPr>
        <p:txBody>
          <a:bodyPr lIns="68400" tIns="34200" rIns="68400" bIns="34200" anchor="ctr">
            <a:noAutofit/>
          </a:bodyPr>
          <a:lstStyle/>
          <a:p>
            <a:pPr>
              <a:lnSpc>
                <a:spcPct val="90000"/>
              </a:lnSpc>
            </a:pPr>
            <a:r>
              <a:rPr lang="en-US" sz="3600" b="0" strike="noStrike" spc="-1">
                <a:solidFill>
                  <a:srgbClr val="00A3E0"/>
                </a:solidFill>
                <a:latin typeface="Calibri"/>
                <a:ea typeface="Calibri"/>
              </a:rPr>
              <a:t>Check-In</a:t>
            </a:r>
            <a:endParaRPr lang="en-US" sz="3600" b="0" strike="noStrike" spc="-1">
              <a:solidFill>
                <a:srgbClr val="000000"/>
              </a:solidFill>
              <a:latin typeface="Arial"/>
            </a:endParaRPr>
          </a:p>
        </p:txBody>
      </p:sp>
      <p:sp>
        <p:nvSpPr>
          <p:cNvPr id="165" name="TextShape 2"/>
          <p:cNvSpPr txBox="1"/>
          <p:nvPr/>
        </p:nvSpPr>
        <p:spPr>
          <a:xfrm>
            <a:off x="628560" y="1369080"/>
            <a:ext cx="7886520" cy="2582280"/>
          </a:xfrm>
          <a:prstGeom prst="rect">
            <a:avLst/>
          </a:prstGeom>
          <a:noFill/>
          <a:ln>
            <a:noFill/>
          </a:ln>
        </p:spPr>
        <p:txBody>
          <a:bodyPr lIns="68400" tIns="34200" rIns="68400" bIns="34200">
            <a:noAutofit/>
          </a:bodyPr>
          <a:lstStyle/>
          <a:p>
            <a:pPr algn="ctr"/>
            <a:r>
              <a:rPr lang="en-US" i="1" dirty="0"/>
              <a:t>This is a chance for each of us to find out who else is in this virtual room.  Through our shared lived experience this lets us know that we are not alone.</a:t>
            </a:r>
            <a:endParaRPr lang="en-US" sz="1800" b="0" strike="noStrike" spc="-1" dirty="0">
              <a:solidFill>
                <a:srgbClr val="595959"/>
              </a:solidFill>
              <a:latin typeface="Calibri"/>
              <a:ea typeface="Calibri"/>
            </a:endParaRPr>
          </a:p>
          <a:p>
            <a:pPr marL="177840" indent="-215640">
              <a:lnSpc>
                <a:spcPct val="90000"/>
              </a:lnSpc>
              <a:buClr>
                <a:srgbClr val="595959"/>
              </a:buClr>
              <a:buFont typeface="Arial"/>
              <a:buChar char="•"/>
            </a:pPr>
            <a:endParaRPr lang="en-US" spc="-1" dirty="0">
              <a:latin typeface="Calibri"/>
              <a:ea typeface="Calibri"/>
            </a:endParaRPr>
          </a:p>
          <a:p>
            <a:pPr marL="177840" indent="-215640">
              <a:lnSpc>
                <a:spcPct val="90000"/>
              </a:lnSpc>
              <a:buClr>
                <a:srgbClr val="595959"/>
              </a:buClr>
              <a:buFont typeface="Arial"/>
              <a:buChar char="•"/>
            </a:pPr>
            <a:r>
              <a:rPr lang="en-US" sz="1800" b="0" strike="noStrike" spc="-1" dirty="0">
                <a:latin typeface="Calibri"/>
                <a:ea typeface="Calibri"/>
              </a:rPr>
              <a:t>Say your first name</a:t>
            </a:r>
            <a:endParaRPr lang="en-US" sz="1800" b="0" strike="noStrike" spc="-1" dirty="0">
              <a:latin typeface="Arial"/>
            </a:endParaRPr>
          </a:p>
          <a:p>
            <a:pPr marL="177840" indent="-215640">
              <a:lnSpc>
                <a:spcPct val="90000"/>
              </a:lnSpc>
              <a:spcBef>
                <a:spcPts val="799"/>
              </a:spcBef>
              <a:buClr>
                <a:srgbClr val="595959"/>
              </a:buClr>
              <a:buFont typeface="Arial"/>
              <a:buChar char="•"/>
            </a:pPr>
            <a:r>
              <a:rPr lang="en-US" sz="1800" b="0" strike="noStrike" spc="-1" dirty="0">
                <a:latin typeface="Calibri"/>
                <a:ea typeface="Calibri"/>
              </a:rPr>
              <a:t>Say something about yourself (like a fun fact or something you enjoy doing, you do not have to share your diagnosis)</a:t>
            </a:r>
            <a:endParaRPr lang="en-US" sz="1800" b="0" strike="noStrike" spc="-1" dirty="0">
              <a:latin typeface="Arial"/>
            </a:endParaRPr>
          </a:p>
          <a:p>
            <a:pPr marL="177840" indent="-215640">
              <a:lnSpc>
                <a:spcPct val="90000"/>
              </a:lnSpc>
              <a:spcBef>
                <a:spcPts val="799"/>
              </a:spcBef>
              <a:buClr>
                <a:srgbClr val="595959"/>
              </a:buClr>
              <a:buFont typeface="Arial"/>
              <a:buChar char="•"/>
            </a:pPr>
            <a:r>
              <a:rPr lang="en-US" sz="1800" b="0" strike="noStrike" spc="-1" dirty="0">
                <a:latin typeface="Calibri"/>
                <a:ea typeface="Calibri"/>
              </a:rPr>
              <a:t>In a few words, say why you came to the meeting today</a:t>
            </a:r>
            <a:endParaRPr lang="en-US" sz="1800" b="0" strike="noStrike" spc="-1" dirty="0">
              <a:latin typeface="Arial"/>
            </a:endParaRPr>
          </a:p>
        </p:txBody>
      </p:sp>
      <p:pic>
        <p:nvPicPr>
          <p:cNvPr id="166" name="Google Shape;213;p31"/>
          <p:cNvPicPr/>
          <p:nvPr/>
        </p:nvPicPr>
        <p:blipFill>
          <a:blip r:embed="rId2"/>
          <a:stretch/>
        </p:blipFill>
        <p:spPr>
          <a:xfrm>
            <a:off x="6954480" y="4277520"/>
            <a:ext cx="2149920" cy="865440"/>
          </a:xfrm>
          <a:prstGeom prst="rect">
            <a:avLst/>
          </a:prstGeom>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extShape 1"/>
          <p:cNvSpPr txBox="1"/>
          <p:nvPr/>
        </p:nvSpPr>
        <p:spPr>
          <a:xfrm>
            <a:off x="628560" y="273960"/>
            <a:ext cx="7886520" cy="993960"/>
          </a:xfrm>
          <a:prstGeom prst="rect">
            <a:avLst/>
          </a:prstGeom>
          <a:noFill/>
          <a:ln>
            <a:noFill/>
          </a:ln>
        </p:spPr>
        <p:txBody>
          <a:bodyPr lIns="68400" tIns="34200" rIns="68400" bIns="34200" anchor="ctr">
            <a:noAutofit/>
          </a:bodyPr>
          <a:lstStyle/>
          <a:p>
            <a:pPr>
              <a:lnSpc>
                <a:spcPct val="90000"/>
              </a:lnSpc>
            </a:pPr>
            <a:r>
              <a:rPr lang="en-US" sz="3600" b="0" strike="noStrike" spc="-1">
                <a:solidFill>
                  <a:srgbClr val="00A3E0"/>
                </a:solidFill>
                <a:latin typeface="Calibri"/>
                <a:ea typeface="Calibri"/>
              </a:rPr>
              <a:t>Talk Time</a:t>
            </a:r>
            <a:endParaRPr lang="en-US" sz="3600" b="0" strike="noStrike" spc="-1">
              <a:solidFill>
                <a:srgbClr val="000000"/>
              </a:solidFill>
              <a:latin typeface="Arial"/>
            </a:endParaRPr>
          </a:p>
        </p:txBody>
      </p:sp>
      <p:sp>
        <p:nvSpPr>
          <p:cNvPr id="168" name="TextShape 2"/>
          <p:cNvSpPr txBox="1"/>
          <p:nvPr/>
        </p:nvSpPr>
        <p:spPr>
          <a:xfrm>
            <a:off x="628560" y="1186200"/>
            <a:ext cx="7886520" cy="3139200"/>
          </a:xfrm>
          <a:prstGeom prst="rect">
            <a:avLst/>
          </a:prstGeom>
          <a:noFill/>
          <a:ln>
            <a:noFill/>
          </a:ln>
        </p:spPr>
        <p:txBody>
          <a:bodyPr lIns="68400" tIns="34200" rIns="68400" bIns="34200">
            <a:noAutofit/>
          </a:bodyPr>
          <a:lstStyle/>
          <a:p>
            <a:pPr marL="177840" indent="-177480">
              <a:lnSpc>
                <a:spcPct val="70000"/>
              </a:lnSpc>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Share the air</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Everyone who wishes to share has an opportunity to do so.  No one person should monopolize group time.</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One person speaks at a time</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Each person should be allowed to speak free from interruption and side conversations.</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What is said here stays here</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This is the essential principle of confidentiality. It MUST be respected by all.</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Differences of opinion are o.k.</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We are ALL entitled to our own point of view.</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We are all equal</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We accept cultural, linguistic, social and racial differences and promote their acceptance.</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Use “I” language</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Because we do not participate in discussion groups as credentialed professionals, NO ONE CAN INSTRUCT. We however can share from our own personal experiences. As an example, we cannot say – “you should do X.” We can say: “when I was faced with a similar problem, I…” Always put things in the context of our own experiences.</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It’s o.k. not to share</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People do not have to share if they do not wish to.</a:t>
            </a:r>
            <a:endParaRPr lang="en-US" sz="1100" b="0" strike="noStrike" spc="-1" dirty="0">
              <a:solidFill>
                <a:srgbClr val="000000"/>
              </a:solidFill>
              <a:latin typeface="Calibri" panose="020F0502020204030204" pitchFamily="34" charset="0"/>
              <a:cs typeface="Calibri" panose="020F0502020204030204" pitchFamily="34" charset="0"/>
            </a:endParaRPr>
          </a:p>
          <a:p>
            <a:pPr marL="177840" indent="-177480">
              <a:lnSpc>
                <a:spcPct val="70000"/>
              </a:lnSpc>
              <a:spcBef>
                <a:spcPts val="799"/>
              </a:spcBef>
              <a:buClr>
                <a:srgbClr val="595959"/>
              </a:buClr>
              <a:buFont typeface="Arial"/>
              <a:buChar char="•"/>
            </a:pPr>
            <a:r>
              <a:rPr lang="en-US" sz="1100" b="1" strike="noStrike" spc="-1" dirty="0">
                <a:solidFill>
                  <a:srgbClr val="595959"/>
                </a:solidFill>
                <a:latin typeface="Calibri" panose="020F0502020204030204" pitchFamily="34" charset="0"/>
                <a:ea typeface="Calibri"/>
                <a:cs typeface="Calibri" panose="020F0502020204030204" pitchFamily="34" charset="0"/>
              </a:rPr>
              <a:t>It’s everyone’s responsibility to make the discussion groups a safe place to share.</a:t>
            </a:r>
            <a:br>
              <a:rPr sz="1100" dirty="0">
                <a:latin typeface="Calibri" panose="020F0502020204030204" pitchFamily="34" charset="0"/>
                <a:cs typeface="Calibri" panose="020F0502020204030204" pitchFamily="34" charset="0"/>
              </a:rPr>
            </a:br>
            <a:r>
              <a:rPr lang="en-US" sz="1100" b="0" strike="noStrike" spc="-1" dirty="0">
                <a:solidFill>
                  <a:srgbClr val="595959"/>
                </a:solidFill>
                <a:latin typeface="Calibri" panose="020F0502020204030204" pitchFamily="34" charset="0"/>
                <a:ea typeface="Calibri"/>
                <a:cs typeface="Calibri" panose="020F0502020204030204" pitchFamily="34" charset="0"/>
              </a:rPr>
              <a:t>We respect confidentiality, treat each other with respect and kindness, and show compassion.</a:t>
            </a:r>
            <a:endParaRPr lang="en-US" sz="1100" b="0" strike="noStrike" spc="-1" dirty="0">
              <a:solidFill>
                <a:srgbClr val="000000"/>
              </a:solidFill>
              <a:latin typeface="Calibri" panose="020F0502020204030204" pitchFamily="34" charset="0"/>
              <a:cs typeface="Calibri" panose="020F0502020204030204" pitchFamily="34" charset="0"/>
            </a:endParaRPr>
          </a:p>
        </p:txBody>
      </p:sp>
      <p:pic>
        <p:nvPicPr>
          <p:cNvPr id="170" name="Google Shape;222;p32"/>
          <p:cNvPicPr/>
          <p:nvPr/>
        </p:nvPicPr>
        <p:blipFill>
          <a:blip r:embed="rId3"/>
          <a:stretch/>
        </p:blipFill>
        <p:spPr>
          <a:xfrm>
            <a:off x="6954480" y="4277520"/>
            <a:ext cx="2149920" cy="865440"/>
          </a:xfrm>
          <a:prstGeom prst="rect">
            <a:avLst/>
          </a:prstGeom>
          <a:ln>
            <a:noFill/>
          </a:ln>
        </p:spPr>
      </p:pic>
      <p:pic>
        <p:nvPicPr>
          <p:cNvPr id="1028" name="Picture 4" descr="Speech bubble 2 | Speech bubble 2 | Ian Burt | Flickr">
            <a:extLst>
              <a:ext uri="{FF2B5EF4-FFF2-40B4-BE49-F238E27FC236}">
                <a16:creationId xmlns:a16="http://schemas.microsoft.com/office/drawing/2014/main" id="{7C248645-7A1B-D69F-701F-9E8BD13C8D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0300" y="192240"/>
            <a:ext cx="1505800" cy="9939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extShape 1"/>
          <p:cNvSpPr txBox="1"/>
          <p:nvPr/>
        </p:nvSpPr>
        <p:spPr>
          <a:xfrm>
            <a:off x="628560" y="273960"/>
            <a:ext cx="7886520" cy="993960"/>
          </a:xfrm>
          <a:prstGeom prst="rect">
            <a:avLst/>
          </a:prstGeom>
          <a:noFill/>
          <a:ln>
            <a:noFill/>
          </a:ln>
        </p:spPr>
        <p:txBody>
          <a:bodyPr lIns="68400" tIns="34200" rIns="68400" bIns="34200" anchor="ctr">
            <a:noAutofit/>
          </a:bodyPr>
          <a:lstStyle/>
          <a:p>
            <a:pPr>
              <a:lnSpc>
                <a:spcPct val="90000"/>
              </a:lnSpc>
            </a:pPr>
            <a:r>
              <a:rPr lang="en-US" sz="3600" b="0" strike="noStrike" spc="-1">
                <a:solidFill>
                  <a:srgbClr val="00A3E0"/>
                </a:solidFill>
                <a:latin typeface="Calibri"/>
                <a:ea typeface="Calibri"/>
              </a:rPr>
              <a:t>Closing</a:t>
            </a:r>
            <a:endParaRPr lang="en-US" sz="3600" b="0" strike="noStrike" spc="-1">
              <a:solidFill>
                <a:srgbClr val="000000"/>
              </a:solidFill>
              <a:latin typeface="Arial"/>
            </a:endParaRPr>
          </a:p>
        </p:txBody>
      </p:sp>
      <p:sp>
        <p:nvSpPr>
          <p:cNvPr id="172" name="TextShape 2"/>
          <p:cNvSpPr txBox="1"/>
          <p:nvPr/>
        </p:nvSpPr>
        <p:spPr>
          <a:xfrm>
            <a:off x="628560" y="1403350"/>
            <a:ext cx="7811352" cy="2548010"/>
          </a:xfrm>
          <a:prstGeom prst="rect">
            <a:avLst/>
          </a:prstGeom>
          <a:noFill/>
          <a:ln>
            <a:noFill/>
          </a:ln>
        </p:spPr>
        <p:txBody>
          <a:bodyPr lIns="68400" tIns="34200" rIns="68400" bIns="34200">
            <a:noAutofit/>
          </a:bodyPr>
          <a:lstStyle/>
          <a:p>
            <a:pPr algn="ctr">
              <a:lnSpc>
                <a:spcPct val="90000"/>
              </a:lnSpc>
            </a:pPr>
            <a:r>
              <a:rPr lang="en-US" sz="1800" b="0" strike="noStrike" spc="-1" dirty="0">
                <a:solidFill>
                  <a:srgbClr val="595959"/>
                </a:solidFill>
                <a:latin typeface="Calibri"/>
                <a:ea typeface="Calibri"/>
              </a:rPr>
              <a:t>To finish today’s group,</a:t>
            </a:r>
            <a:endParaRPr lang="en-US" sz="1800" b="0" strike="noStrike" spc="-1" dirty="0">
              <a:solidFill>
                <a:srgbClr val="000000"/>
              </a:solidFill>
              <a:latin typeface="Arial"/>
            </a:endParaRPr>
          </a:p>
          <a:p>
            <a:pPr algn="ctr">
              <a:lnSpc>
                <a:spcPct val="90000"/>
              </a:lnSpc>
              <a:spcBef>
                <a:spcPts val="799"/>
              </a:spcBef>
            </a:pPr>
            <a:r>
              <a:rPr lang="en-US" sz="1800" b="0" strike="noStrike" spc="-1" dirty="0">
                <a:solidFill>
                  <a:srgbClr val="595959"/>
                </a:solidFill>
                <a:latin typeface="Calibri"/>
                <a:ea typeface="Calibri"/>
              </a:rPr>
              <a:t>Let’s each share a FUN activity we will do </a:t>
            </a:r>
            <a:endParaRPr lang="en-US" sz="1800" b="0" strike="noStrike" spc="-1" dirty="0">
              <a:solidFill>
                <a:srgbClr val="000000"/>
              </a:solidFill>
              <a:latin typeface="Arial"/>
            </a:endParaRPr>
          </a:p>
          <a:p>
            <a:pPr algn="ctr">
              <a:lnSpc>
                <a:spcPct val="90000"/>
              </a:lnSpc>
              <a:spcBef>
                <a:spcPts val="799"/>
              </a:spcBef>
            </a:pPr>
            <a:r>
              <a:rPr lang="en-US" sz="1800" b="0" strike="noStrike" spc="-1" dirty="0">
                <a:solidFill>
                  <a:srgbClr val="595959"/>
                </a:solidFill>
                <a:latin typeface="Calibri"/>
                <a:ea typeface="Calibri"/>
              </a:rPr>
              <a:t>OR</a:t>
            </a:r>
            <a:endParaRPr lang="en-US" sz="1800" b="0" strike="noStrike" spc="-1" dirty="0">
              <a:solidFill>
                <a:srgbClr val="000000"/>
              </a:solidFill>
              <a:latin typeface="Arial"/>
            </a:endParaRPr>
          </a:p>
          <a:p>
            <a:pPr algn="ctr">
              <a:lnSpc>
                <a:spcPct val="90000"/>
              </a:lnSpc>
              <a:spcBef>
                <a:spcPts val="799"/>
              </a:spcBef>
            </a:pPr>
            <a:r>
              <a:rPr lang="en-US" sz="1800" b="0" strike="noStrike" spc="-1" dirty="0">
                <a:solidFill>
                  <a:srgbClr val="595959"/>
                </a:solidFill>
                <a:latin typeface="Calibri"/>
                <a:ea typeface="Calibri"/>
              </a:rPr>
              <a:t>A step we hope to take toward wellness </a:t>
            </a:r>
            <a:endParaRPr lang="en-US" sz="1800" b="0" strike="noStrike" spc="-1" dirty="0">
              <a:solidFill>
                <a:srgbClr val="000000"/>
              </a:solidFill>
              <a:latin typeface="Arial"/>
            </a:endParaRPr>
          </a:p>
          <a:p>
            <a:pPr algn="ctr">
              <a:lnSpc>
                <a:spcPct val="90000"/>
              </a:lnSpc>
              <a:spcBef>
                <a:spcPts val="799"/>
              </a:spcBef>
            </a:pPr>
            <a:r>
              <a:rPr lang="en-US" sz="1800" b="0" strike="noStrike" spc="-1" dirty="0">
                <a:solidFill>
                  <a:srgbClr val="595959"/>
                </a:solidFill>
                <a:latin typeface="Calibri"/>
                <a:ea typeface="Calibri"/>
              </a:rPr>
              <a:t>this next week</a:t>
            </a:r>
          </a:p>
          <a:p>
            <a:pPr algn="ctr">
              <a:lnSpc>
                <a:spcPct val="90000"/>
              </a:lnSpc>
              <a:spcBef>
                <a:spcPts val="799"/>
              </a:spcBef>
            </a:pPr>
            <a:endParaRPr lang="en-US" sz="1400" b="1" dirty="0"/>
          </a:p>
          <a:p>
            <a:pPr lvl="0" algn="ctr"/>
            <a:endParaRPr lang="en-US" sz="1200" i="1" dirty="0"/>
          </a:p>
          <a:p>
            <a:pPr lvl="0" algn="ctr"/>
            <a:r>
              <a:rPr lang="en-US" sz="1600" b="1" dirty="0"/>
              <a:t>	</a:t>
            </a:r>
            <a:endParaRPr lang="en-US" sz="1600" dirty="0"/>
          </a:p>
          <a:p>
            <a:pPr algn="ctr">
              <a:lnSpc>
                <a:spcPct val="90000"/>
              </a:lnSpc>
              <a:spcBef>
                <a:spcPts val="799"/>
              </a:spcBef>
            </a:pPr>
            <a:endParaRPr lang="en-US" sz="1800" b="0" strike="noStrike" spc="-1" dirty="0">
              <a:solidFill>
                <a:srgbClr val="000000"/>
              </a:solidFill>
              <a:latin typeface="Arial"/>
            </a:endParaRPr>
          </a:p>
        </p:txBody>
      </p:sp>
      <p:pic>
        <p:nvPicPr>
          <p:cNvPr id="173" name="Google Shape;229;p33"/>
          <p:cNvPicPr/>
          <p:nvPr/>
        </p:nvPicPr>
        <p:blipFill>
          <a:blip r:embed="rId2"/>
          <a:stretch/>
        </p:blipFill>
        <p:spPr>
          <a:xfrm>
            <a:off x="6954480" y="4277520"/>
            <a:ext cx="2149920" cy="865440"/>
          </a:xfrm>
          <a:prstGeom prst="rect">
            <a:avLst/>
          </a:prstGeom>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628560" y="273960"/>
            <a:ext cx="7886520" cy="993960"/>
          </a:xfrm>
          <a:prstGeom prst="rect">
            <a:avLst/>
          </a:prstGeom>
          <a:noFill/>
          <a:ln>
            <a:noFill/>
          </a:ln>
        </p:spPr>
        <p:txBody>
          <a:bodyPr lIns="68400" tIns="34200" rIns="68400" bIns="34200" anchor="ctr">
            <a:noAutofit/>
          </a:bodyPr>
          <a:lstStyle/>
          <a:p>
            <a:pPr>
              <a:lnSpc>
                <a:spcPct val="90000"/>
              </a:lnSpc>
            </a:pPr>
            <a:r>
              <a:rPr lang="en-US" sz="3600" b="0" strike="noStrike" spc="-1">
                <a:solidFill>
                  <a:srgbClr val="00A3E0"/>
                </a:solidFill>
                <a:latin typeface="Calibri"/>
                <a:ea typeface="Calibri"/>
              </a:rPr>
              <a:t>Thank you for joining us today!</a:t>
            </a:r>
            <a:endParaRPr lang="en-US" sz="3600" b="0" strike="noStrike" spc="-1">
              <a:solidFill>
                <a:srgbClr val="000000"/>
              </a:solidFill>
              <a:latin typeface="Arial"/>
            </a:endParaRPr>
          </a:p>
        </p:txBody>
      </p:sp>
      <p:sp>
        <p:nvSpPr>
          <p:cNvPr id="175" name="TextShape 2"/>
          <p:cNvSpPr txBox="1"/>
          <p:nvPr/>
        </p:nvSpPr>
        <p:spPr>
          <a:xfrm>
            <a:off x="682920" y="1101600"/>
            <a:ext cx="6650640" cy="2582280"/>
          </a:xfrm>
          <a:prstGeom prst="rect">
            <a:avLst/>
          </a:prstGeom>
          <a:noFill/>
          <a:ln>
            <a:noFill/>
          </a:ln>
        </p:spPr>
        <p:txBody>
          <a:bodyPr lIns="68400" tIns="34200" rIns="68400" bIns="34200">
            <a:noAutofit/>
          </a:bodyPr>
          <a:lstStyle/>
          <a:p>
            <a:pPr marL="177840" indent="-177480">
              <a:lnSpc>
                <a:spcPct val="90000"/>
              </a:lnSpc>
              <a:buClr>
                <a:srgbClr val="595959"/>
              </a:buClr>
              <a:buFont typeface="Arial"/>
              <a:buChar char="•"/>
            </a:pPr>
            <a:r>
              <a:rPr lang="en-US" sz="1800" b="0" strike="noStrike" spc="-1" dirty="0">
                <a:solidFill>
                  <a:srgbClr val="595959"/>
                </a:solidFill>
                <a:latin typeface="Calibri"/>
                <a:ea typeface="Calibri"/>
              </a:rPr>
              <a:t>Please take a minute to complete the post group survey. Your responses are completely confidential and help us to improve this group.</a:t>
            </a:r>
            <a:endParaRPr lang="en-US" sz="1800" b="0" strike="noStrike" spc="-1" dirty="0">
              <a:solidFill>
                <a:srgbClr val="000000"/>
              </a:solidFill>
              <a:latin typeface="Arial"/>
            </a:endParaRPr>
          </a:p>
          <a:p>
            <a:pPr marL="177840" indent="-177480">
              <a:lnSpc>
                <a:spcPct val="90000"/>
              </a:lnSpc>
              <a:spcBef>
                <a:spcPts val="799"/>
              </a:spcBef>
              <a:buClr>
                <a:srgbClr val="595959"/>
              </a:buClr>
              <a:buFont typeface="Arial"/>
              <a:buChar char="•"/>
            </a:pPr>
            <a:r>
              <a:rPr lang="en-US" sz="1800" b="0" strike="noStrike" spc="-1" dirty="0">
                <a:solidFill>
                  <a:srgbClr val="595959"/>
                </a:solidFill>
                <a:latin typeface="Calibri"/>
                <a:ea typeface="Calibri"/>
              </a:rPr>
              <a:t>Keep in touch with peers between meetings</a:t>
            </a:r>
            <a:endParaRPr lang="en-US" sz="1800" b="0" strike="noStrike" spc="-1" dirty="0">
              <a:solidFill>
                <a:srgbClr val="000000"/>
              </a:solidFill>
              <a:latin typeface="Arial"/>
            </a:endParaRPr>
          </a:p>
          <a:p>
            <a:pPr marL="177840" indent="-177480">
              <a:lnSpc>
                <a:spcPct val="90000"/>
              </a:lnSpc>
              <a:spcBef>
                <a:spcPts val="799"/>
              </a:spcBef>
              <a:buClr>
                <a:srgbClr val="595959"/>
              </a:buClr>
              <a:buFont typeface="Arial"/>
              <a:buChar char="•"/>
            </a:pPr>
            <a:r>
              <a:rPr lang="en-US" sz="1800" b="0" strike="noStrike" spc="-1" dirty="0">
                <a:solidFill>
                  <a:srgbClr val="595959"/>
                </a:solidFill>
                <a:latin typeface="Calibri"/>
                <a:ea typeface="Calibri"/>
              </a:rPr>
              <a:t>Visit DBSAlliance.org for a wealth of information on depression and bipolar disorder, as well as access to tools in the DBSA Wellness Toolbox – the DBSA Wellness Wheel and Wellness Tracker </a:t>
            </a:r>
            <a:endParaRPr lang="en-US" sz="1800" b="0" strike="noStrike" spc="-1" dirty="0">
              <a:solidFill>
                <a:srgbClr val="000000"/>
              </a:solidFill>
              <a:latin typeface="Arial"/>
            </a:endParaRPr>
          </a:p>
        </p:txBody>
      </p:sp>
      <p:pic>
        <p:nvPicPr>
          <p:cNvPr id="176" name="Google Shape;236;p34"/>
          <p:cNvPicPr/>
          <p:nvPr/>
        </p:nvPicPr>
        <p:blipFill>
          <a:blip r:embed="rId2"/>
          <a:stretch/>
        </p:blipFill>
        <p:spPr>
          <a:xfrm>
            <a:off x="7270920" y="1020240"/>
            <a:ext cx="1552320" cy="1432080"/>
          </a:xfrm>
          <a:prstGeom prst="rect">
            <a:avLst/>
          </a:prstGeom>
          <a:ln>
            <a:noFill/>
          </a:ln>
        </p:spPr>
      </p:pic>
      <p:pic>
        <p:nvPicPr>
          <p:cNvPr id="177" name="Google Shape;237;p34"/>
          <p:cNvPicPr/>
          <p:nvPr/>
        </p:nvPicPr>
        <p:blipFill>
          <a:blip r:embed="rId3"/>
          <a:stretch/>
        </p:blipFill>
        <p:spPr>
          <a:xfrm>
            <a:off x="4579200" y="3043080"/>
            <a:ext cx="4421880" cy="1082160"/>
          </a:xfrm>
          <a:prstGeom prst="rect">
            <a:avLst/>
          </a:prstGeom>
          <a:ln>
            <a:noFill/>
          </a:ln>
        </p:spPr>
      </p:pic>
      <p:pic>
        <p:nvPicPr>
          <p:cNvPr id="178" name="Google Shape;238;p34"/>
          <p:cNvPicPr/>
          <p:nvPr/>
        </p:nvPicPr>
        <p:blipFill>
          <a:blip r:embed="rId4"/>
          <a:stretch/>
        </p:blipFill>
        <p:spPr>
          <a:xfrm>
            <a:off x="6954480" y="4277520"/>
            <a:ext cx="2149920" cy="865440"/>
          </a:xfrm>
          <a:prstGeom prst="rect">
            <a:avLst/>
          </a:prstGeom>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1181</TotalTime>
  <Words>1041</Words>
  <Application>Microsoft Office PowerPoint</Application>
  <PresentationFormat>On-screen Show (16:9)</PresentationFormat>
  <Paragraphs>84</Paragraphs>
  <Slides>9</Slides>
  <Notes>5</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9</vt:i4>
      </vt:variant>
    </vt:vector>
  </HeadingPairs>
  <TitlesOfParts>
    <vt:vector size="18" baseType="lpstr">
      <vt:lpstr>Arial</vt:lpstr>
      <vt:lpstr>Calibri</vt:lpstr>
      <vt:lpstr>Noto Sans Symbols</vt:lpstr>
      <vt:lpstr>Symbol</vt:lpstr>
      <vt:lpstr>Times New Roman</vt:lpstr>
      <vt:lpstr>Wingdings</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Carla DeFlorio</dc:creator>
  <dc:description/>
  <cp:lastModifiedBy>Jill Burgos</cp:lastModifiedBy>
  <cp:revision>25</cp:revision>
  <dcterms:modified xsi:type="dcterms:W3CDTF">2022-05-17T19:09:17Z</dcterms:modified>
  <dc:language>en-US</dc:language>
</cp:coreProperties>
</file>